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8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snapVertSplitter="1" vertBarState="minimized" horzBarState="maximized">
    <p:restoredLeft sz="34559" autoAdjust="0"/>
    <p:restoredTop sz="86323" autoAdjust="0"/>
  </p:normalViewPr>
  <p:slideViewPr>
    <p:cSldViewPr snapToGrid="0">
      <p:cViewPr varScale="1">
        <p:scale>
          <a:sx n="74" d="100"/>
          <a:sy n="74" d="100"/>
        </p:scale>
        <p:origin x="-119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3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5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8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2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2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0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9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5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6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59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4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49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3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9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4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13D09-AA8A-456E-820B-217B1F4BC1A4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64747F-5907-4772-8F21-A1F529E3B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7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3C66C5-0CA7-472D-92D0-1F6475CDA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7929" y="1517531"/>
            <a:ext cx="6815669" cy="1515533"/>
          </a:xfrm>
        </p:spPr>
        <p:txBody>
          <a:bodyPr/>
          <a:lstStyle/>
          <a:p>
            <a:r>
              <a:rPr lang="ru-RU" b="1" dirty="0"/>
              <a:t>«Будь услышан!»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F461B9-9A34-4819-89BE-E73B90DFA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7246732" cy="1320802"/>
          </a:xfrm>
        </p:spPr>
        <p:txBody>
          <a:bodyPr numCol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800" dirty="0" err="1"/>
              <a:t>Новаковская</a:t>
            </a:r>
            <a:r>
              <a:rPr lang="ru-RU" sz="2800" dirty="0"/>
              <a:t> Виктория Викторовна</a:t>
            </a:r>
            <a:br>
              <a:rPr lang="ru-RU" sz="2800" dirty="0"/>
            </a:br>
            <a:r>
              <a:rPr lang="ru-RU" dirty="0"/>
              <a:t>Заместитель председателя Молодежного Совета Кемеровской областной организации профсоюза работников здравоохранения РФ.</a:t>
            </a:r>
          </a:p>
          <a:p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BAFA98-509C-41E6-97D1-35D9475E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48" y="1333730"/>
            <a:ext cx="2045776" cy="10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EBC2E8-A118-4E38-815F-5992548F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8914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Идея проекта: Цикл тренингов, направленных на мастерство публичного выступления.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B3F90B4-AF50-4F77-A7A8-B1D10D76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8"/>
          <a:stretch/>
        </p:blipFill>
        <p:spPr>
          <a:xfrm>
            <a:off x="3958686" y="2464027"/>
            <a:ext cx="4274626" cy="39194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52B8510-0371-4EF0-8B95-1DDEAA923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82" y="5442792"/>
            <a:ext cx="614238" cy="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1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D7ADE7-39C1-40FD-818E-69A0881BA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62" y="582358"/>
            <a:ext cx="11439938" cy="2134337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/>
              <a:t>Сроки реализации: </a:t>
            </a:r>
            <a:r>
              <a:rPr lang="ru-RU" sz="3200" dirty="0"/>
              <a:t>Первое полугодие 2019 года.</a:t>
            </a:r>
          </a:p>
          <a:p>
            <a:r>
              <a:rPr lang="ru-RU" sz="3200" b="1" dirty="0"/>
              <a:t>География проекта: </a:t>
            </a:r>
            <a:r>
              <a:rPr lang="ru-RU" sz="3200" dirty="0"/>
              <a:t>Кемеровская область.</a:t>
            </a:r>
          </a:p>
          <a:p>
            <a:r>
              <a:rPr lang="ru-RU" sz="3200" b="1" dirty="0"/>
              <a:t>Целевая группа: </a:t>
            </a:r>
            <a:r>
              <a:rPr lang="ru-RU" sz="3200" dirty="0"/>
              <a:t>Проект направлен на профсоюзные молодежные кадры, в возрасте от 18 до 35 лет.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B2339D-E10C-4CCA-9DC6-949696E21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22" y="2544989"/>
            <a:ext cx="6217755" cy="37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3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A6A4F4-1964-474D-B08A-A4B7C2C05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281" y="1759057"/>
            <a:ext cx="6173438" cy="4462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D7C9D-DAB7-41DE-9D12-8F5CE7D7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55190"/>
            <a:ext cx="9601196" cy="1303867"/>
          </a:xfrm>
        </p:spPr>
        <p:txBody>
          <a:bodyPr/>
          <a:lstStyle/>
          <a:p>
            <a:r>
              <a:rPr lang="ru-RU" dirty="0"/>
              <a:t>Мотивация профсоюзного членства</a:t>
            </a:r>
          </a:p>
        </p:txBody>
      </p:sp>
    </p:spTree>
    <p:extLst>
      <p:ext uri="{BB962C8B-B14F-4D97-AF65-F5344CB8AC3E}">
        <p14:creationId xmlns:p14="http://schemas.microsoft.com/office/powerpoint/2010/main" val="97108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7391E5-261F-4ACF-809B-B9F5B4EA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213" y="2457946"/>
            <a:ext cx="3483214" cy="3417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F7A5F-8D2A-46DC-B768-CD09925C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 проекта </a:t>
            </a:r>
            <a:r>
              <a:rPr lang="ru-RU" dirty="0"/>
              <a:t>- Увеличение числа членов профсоюза.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259C20-302B-4854-B463-146EB25B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89" y="1929990"/>
            <a:ext cx="7857640" cy="4757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/>
              <a:t>Задачи: </a:t>
            </a:r>
          </a:p>
          <a:p>
            <a:r>
              <a:rPr lang="ru-RU" dirty="0"/>
              <a:t>1)	Научить навыкам публичного выступления молодых профсоюзных лидеров и активистов. </a:t>
            </a:r>
          </a:p>
          <a:p>
            <a:r>
              <a:rPr lang="ru-RU" dirty="0"/>
              <a:t>2)	Выявить наиболее талантливых ораторов, для последующего делегирования им агитационной роли в профсоюзных организациях.</a:t>
            </a:r>
          </a:p>
          <a:p>
            <a:r>
              <a:rPr lang="ru-RU" dirty="0"/>
              <a:t>3)	Дать молодым профсоюзным активистам шаблон эффективного построения диалога.</a:t>
            </a:r>
          </a:p>
          <a:p>
            <a:r>
              <a:rPr lang="ru-RU" dirty="0"/>
              <a:t>4)	Ознакомить с мастерством актера через практические занятия тренинга.</a:t>
            </a:r>
          </a:p>
          <a:p>
            <a:r>
              <a:rPr lang="ru-RU" dirty="0"/>
              <a:t>5)	Научить органически существовать на площадке.</a:t>
            </a:r>
          </a:p>
        </p:txBody>
      </p:sp>
    </p:spTree>
    <p:extLst>
      <p:ext uri="{BB962C8B-B14F-4D97-AF65-F5344CB8AC3E}">
        <p14:creationId xmlns:p14="http://schemas.microsoft.com/office/powerpoint/2010/main" val="33628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CB616-E03A-478F-A45E-C95DBC72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Стратегия: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526B11A-F3FB-4A16-A40A-6B847216D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19" t="18527" r="20206" b="-18527"/>
          <a:stretch/>
        </p:blipFill>
        <p:spPr>
          <a:xfrm>
            <a:off x="5818446" y="2285999"/>
            <a:ext cx="5743318" cy="40446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04BEAC-67DC-4C2E-90FB-3F00DD97B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60" y="2285999"/>
            <a:ext cx="4654686" cy="36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B3B6DE-EE59-4478-871F-3C33BC481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18543" r="32368" b="16384"/>
          <a:stretch/>
        </p:blipFill>
        <p:spPr>
          <a:xfrm>
            <a:off x="9456823" y="4366367"/>
            <a:ext cx="2123476" cy="144549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013D66-B62A-40E7-8DDB-A8A86322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1" y="1487556"/>
            <a:ext cx="9982197" cy="4462670"/>
          </a:xfrm>
        </p:spPr>
        <p:txBody>
          <a:bodyPr>
            <a:noAutofit/>
          </a:bodyPr>
          <a:lstStyle/>
          <a:p>
            <a:r>
              <a:rPr lang="ru-RU" sz="2800" b="1" dirty="0"/>
              <a:t>Рабочий план реализации проекта:</a:t>
            </a:r>
            <a:r>
              <a:rPr lang="ru-RU" sz="2800" dirty="0"/>
              <a:t> Подборка тренеров, подготовка списка участников, выбор помещения, аппаратуры.</a:t>
            </a:r>
          </a:p>
          <a:p>
            <a:r>
              <a:rPr lang="ru-RU" sz="2800" b="1" dirty="0"/>
              <a:t>Риски</a:t>
            </a:r>
            <a:r>
              <a:rPr lang="ru-RU" sz="2800" dirty="0"/>
              <a:t>: Незаинтересованность в материале обучающихся, не использование полученных знаний на практике. </a:t>
            </a:r>
            <a:endParaRPr lang="ru-RU" sz="2800" dirty="0" smtClean="0"/>
          </a:p>
          <a:p>
            <a:r>
              <a:rPr lang="ru-RU" sz="2800" b="1" dirty="0" smtClean="0"/>
              <a:t>Потенциальный охват новых членов профсоюза: </a:t>
            </a:r>
            <a:r>
              <a:rPr lang="ru-RU" sz="2800" dirty="0" smtClean="0"/>
              <a:t>до 1000 человек.</a:t>
            </a:r>
            <a:endParaRPr lang="ru-RU" sz="2800" dirty="0"/>
          </a:p>
          <a:p>
            <a:r>
              <a:rPr lang="ru-RU" sz="2800" b="1" dirty="0" smtClean="0"/>
              <a:t>Бюджет </a:t>
            </a:r>
            <a:r>
              <a:rPr lang="ru-RU" sz="2800" b="1" dirty="0"/>
              <a:t>проекта: </a:t>
            </a:r>
            <a:r>
              <a:rPr lang="ru-RU" sz="2800" dirty="0"/>
              <a:t>Оплата работы тренеров (45тыс.), </a:t>
            </a:r>
            <a:br>
              <a:rPr lang="ru-RU" sz="2800" dirty="0"/>
            </a:br>
            <a:r>
              <a:rPr lang="ru-RU" sz="2800" dirty="0"/>
              <a:t>аренда помещения и аппаратуры (30тыс).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 = 75 тыс. рублей.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BEE7B1-0C8E-4C9F-99ED-986A61C44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4" y="412754"/>
            <a:ext cx="2045776" cy="10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96F2C6-E4B6-4F7C-B115-6C511758D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39" y="2903548"/>
            <a:ext cx="6077919" cy="34188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8C8B09-3C16-4E48-9BDE-42C4FF4F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1608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«Человеческий мозг — великолепная штука. Он работает до той самой минуты, когда ты встаешь, чтобы произнести речь.»</a:t>
            </a:r>
            <a:br>
              <a:rPr lang="ru-RU" dirty="0"/>
            </a:br>
            <a:r>
              <a:rPr lang="ru-RU" dirty="0"/>
              <a:t>Марк Твен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28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3">
            <a:extLst>
              <a:ext uri="{FF2B5EF4-FFF2-40B4-BE49-F238E27FC236}">
                <a16:creationId xmlns:a16="http://schemas.microsoft.com/office/drawing/2014/main" xmlns="" id="{4878F1AA-7DB0-4579-A6CA-4DFF29D0E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15" y="480278"/>
            <a:ext cx="8356169" cy="59243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522000-9452-4343-B833-DC0D165450EF}"/>
              </a:ext>
            </a:extLst>
          </p:cNvPr>
          <p:cNvSpPr/>
          <p:nvPr/>
        </p:nvSpPr>
        <p:spPr>
          <a:xfrm>
            <a:off x="6095999" y="728420"/>
            <a:ext cx="374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Спасибо за внимание!</a:t>
            </a:r>
            <a:endParaRPr lang="ru-RU" sz="5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05B0AB-D134-436E-B02C-B1DCE5E9F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39" y="2367674"/>
            <a:ext cx="2045776" cy="10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39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830</TotalTime>
  <Words>144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«Будь услышан!» </vt:lpstr>
      <vt:lpstr>Идея проекта: Цикл тренингов, направленных на мастерство публичного выступления. </vt:lpstr>
      <vt:lpstr>Презентация PowerPoint</vt:lpstr>
      <vt:lpstr>Мотивация профсоюзного членства</vt:lpstr>
      <vt:lpstr>Цель проекта - Увеличение числа членов профсоюза.  </vt:lpstr>
      <vt:lpstr>Стратегия:</vt:lpstr>
      <vt:lpstr>Презентация PowerPoint</vt:lpstr>
      <vt:lpstr>«Человеческий мозг — великолепная штука. Он работает до той самой минуты, когда ты встаешь, чтобы произнести речь.» Марк Твен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услышан!</dc:title>
  <dc:creator>Victoria Novakovskay</dc:creator>
  <cp:lastModifiedBy>Администратор</cp:lastModifiedBy>
  <cp:revision>25</cp:revision>
  <dcterms:created xsi:type="dcterms:W3CDTF">2018-11-21T15:30:19Z</dcterms:created>
  <dcterms:modified xsi:type="dcterms:W3CDTF">2018-12-07T06:45:06Z</dcterms:modified>
</cp:coreProperties>
</file>