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5" r:id="rId6"/>
    <p:sldId id="259" r:id="rId7"/>
    <p:sldId id="262" r:id="rId8"/>
    <p:sldId id="266" r:id="rId9"/>
    <p:sldId id="267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FC2234-D934-43AD-85AD-DE23D589002E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396F245-45DE-4746-BDE4-062D46C8F735}">
      <dgm:prSet phldrT="[Текст]" custT="1"/>
      <dgm:spPr/>
      <dgm:t>
        <a:bodyPr/>
        <a:lstStyle/>
        <a:p>
          <a:r>
            <a:rPr lang="ru-RU" sz="2400" dirty="0" smtClean="0"/>
            <a:t>Сформировать актуальную базу мест, скидок  и других «изюминок» вашего региона</a:t>
          </a:r>
          <a:endParaRPr lang="ru-RU" sz="2400" dirty="0"/>
        </a:p>
      </dgm:t>
    </dgm:pt>
    <dgm:pt modelId="{685BDDCC-93C4-45CD-BB07-45C8D50928A8}" type="parTrans" cxnId="{B31DDB8B-5912-41DA-B972-662C5B801F44}">
      <dgm:prSet/>
      <dgm:spPr/>
      <dgm:t>
        <a:bodyPr/>
        <a:lstStyle/>
        <a:p>
          <a:endParaRPr lang="ru-RU"/>
        </a:p>
      </dgm:t>
    </dgm:pt>
    <dgm:pt modelId="{79C45DC5-37CC-4BB8-A55F-D0727EB6CE8C}" type="sibTrans" cxnId="{B31DDB8B-5912-41DA-B972-662C5B801F44}">
      <dgm:prSet/>
      <dgm:spPr/>
      <dgm:t>
        <a:bodyPr/>
        <a:lstStyle/>
        <a:p>
          <a:endParaRPr lang="ru-RU"/>
        </a:p>
      </dgm:t>
    </dgm:pt>
    <dgm:pt modelId="{9291286F-886C-4D97-9E35-5340AD43B1D4}">
      <dgm:prSet phldrT="[Текст]" custT="1"/>
      <dgm:spPr/>
      <dgm:t>
        <a:bodyPr/>
        <a:lstStyle/>
        <a:p>
          <a:r>
            <a:rPr lang="ru-RU" sz="2400" dirty="0" smtClean="0"/>
            <a:t>Создать социальную страницу, на которую будет указана вся необходимая информация</a:t>
          </a:r>
          <a:endParaRPr lang="ru-RU" sz="2400" dirty="0"/>
        </a:p>
      </dgm:t>
    </dgm:pt>
    <dgm:pt modelId="{E69C6335-1181-4F0D-82E5-2AE124CC0467}" type="parTrans" cxnId="{E1A84633-0707-4963-9085-3E8D74504CC1}">
      <dgm:prSet/>
      <dgm:spPr/>
      <dgm:t>
        <a:bodyPr/>
        <a:lstStyle/>
        <a:p>
          <a:endParaRPr lang="ru-RU"/>
        </a:p>
      </dgm:t>
    </dgm:pt>
    <dgm:pt modelId="{B338059D-8726-4644-8E65-DFF3ECBE53C2}" type="sibTrans" cxnId="{E1A84633-0707-4963-9085-3E8D74504CC1}">
      <dgm:prSet/>
      <dgm:spPr/>
      <dgm:t>
        <a:bodyPr/>
        <a:lstStyle/>
        <a:p>
          <a:endParaRPr lang="ru-RU"/>
        </a:p>
      </dgm:t>
    </dgm:pt>
    <dgm:pt modelId="{6194FEA2-33F8-4874-B82C-66A5F6727199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dirty="0" smtClean="0"/>
            <a:t>Формирование отдельного направления в деятельности «</a:t>
          </a:r>
          <a:r>
            <a:rPr lang="ru-RU" sz="2000" dirty="0" err="1" smtClean="0"/>
            <a:t>Профкурорта</a:t>
          </a:r>
          <a:r>
            <a:rPr lang="ru-RU" sz="2000" dirty="0" smtClean="0"/>
            <a:t>» или деятельности молодежного совета Областного комитета </a:t>
          </a:r>
          <a:endParaRPr lang="ru-RU" sz="2000" dirty="0"/>
        </a:p>
      </dgm:t>
    </dgm:pt>
    <dgm:pt modelId="{3CB158CB-7390-43A0-BB03-99B92975661A}" type="parTrans" cxnId="{75B188AD-67A7-40E9-B0B3-6D2DE731FE1B}">
      <dgm:prSet/>
      <dgm:spPr/>
      <dgm:t>
        <a:bodyPr/>
        <a:lstStyle/>
        <a:p>
          <a:endParaRPr lang="ru-RU"/>
        </a:p>
      </dgm:t>
    </dgm:pt>
    <dgm:pt modelId="{1A25E7F9-226F-413B-973C-7B0AEDBD9843}" type="sibTrans" cxnId="{75B188AD-67A7-40E9-B0B3-6D2DE731FE1B}">
      <dgm:prSet/>
      <dgm:spPr/>
      <dgm:t>
        <a:bodyPr/>
        <a:lstStyle/>
        <a:p>
          <a:endParaRPr lang="ru-RU"/>
        </a:p>
      </dgm:t>
    </dgm:pt>
    <dgm:pt modelId="{3545EE2F-8B99-468A-987A-F3557D6AAF09}">
      <dgm:prSet phldrT="[Текст]"/>
      <dgm:spPr/>
      <dgm:t>
        <a:bodyPr/>
        <a:lstStyle/>
        <a:p>
          <a:endParaRPr lang="ru-RU" dirty="0"/>
        </a:p>
      </dgm:t>
    </dgm:pt>
    <dgm:pt modelId="{D5D52AB7-3D0C-4F2F-84E2-ED08E8EAA17D}" type="sibTrans" cxnId="{52FD70FC-5EDC-4804-B1FF-CFF23ED5EB28}">
      <dgm:prSet/>
      <dgm:spPr/>
      <dgm:t>
        <a:bodyPr/>
        <a:lstStyle/>
        <a:p>
          <a:endParaRPr lang="ru-RU"/>
        </a:p>
      </dgm:t>
    </dgm:pt>
    <dgm:pt modelId="{B2B9C188-6D6C-423F-A91C-0B0D532DC8FB}" type="parTrans" cxnId="{52FD70FC-5EDC-4804-B1FF-CFF23ED5EB28}">
      <dgm:prSet/>
      <dgm:spPr/>
      <dgm:t>
        <a:bodyPr/>
        <a:lstStyle/>
        <a:p>
          <a:endParaRPr lang="ru-RU"/>
        </a:p>
      </dgm:t>
    </dgm:pt>
    <dgm:pt modelId="{AF167258-39A7-4D1A-8E8E-23A41F85E957}">
      <dgm:prSet phldrT="[Текст]"/>
      <dgm:spPr/>
      <dgm:t>
        <a:bodyPr/>
        <a:lstStyle/>
        <a:p>
          <a:endParaRPr lang="ru-RU" dirty="0"/>
        </a:p>
      </dgm:t>
    </dgm:pt>
    <dgm:pt modelId="{8234FC20-344E-411F-9824-97FF0D3AC5CF}" type="sibTrans" cxnId="{8284DE4F-0BE4-4FD7-9742-4B314DDD8237}">
      <dgm:prSet/>
      <dgm:spPr/>
      <dgm:t>
        <a:bodyPr/>
        <a:lstStyle/>
        <a:p>
          <a:endParaRPr lang="ru-RU"/>
        </a:p>
      </dgm:t>
    </dgm:pt>
    <dgm:pt modelId="{A75E3326-F9CB-4E1F-8866-9CA08FE3184B}" type="parTrans" cxnId="{8284DE4F-0BE4-4FD7-9742-4B314DDD8237}">
      <dgm:prSet/>
      <dgm:spPr/>
      <dgm:t>
        <a:bodyPr/>
        <a:lstStyle/>
        <a:p>
          <a:endParaRPr lang="ru-RU"/>
        </a:p>
      </dgm:t>
    </dgm:pt>
    <dgm:pt modelId="{5565E637-6128-4EAC-B6DD-8799CB1D9FF2}">
      <dgm:prSet phldrT="[Текст]"/>
      <dgm:spPr/>
      <dgm:t>
        <a:bodyPr/>
        <a:lstStyle/>
        <a:p>
          <a:endParaRPr lang="ru-RU" dirty="0"/>
        </a:p>
      </dgm:t>
    </dgm:pt>
    <dgm:pt modelId="{C92C6D40-E898-402A-9338-592D833626A8}" type="sibTrans" cxnId="{DACD7174-C7AB-444B-B26D-6D65CBED707F}">
      <dgm:prSet/>
      <dgm:spPr/>
      <dgm:t>
        <a:bodyPr/>
        <a:lstStyle/>
        <a:p>
          <a:endParaRPr lang="ru-RU"/>
        </a:p>
      </dgm:t>
    </dgm:pt>
    <dgm:pt modelId="{1B728D53-02AB-4791-A566-6C945D5B6A31}" type="parTrans" cxnId="{DACD7174-C7AB-444B-B26D-6D65CBED707F}">
      <dgm:prSet/>
      <dgm:spPr/>
      <dgm:t>
        <a:bodyPr/>
        <a:lstStyle/>
        <a:p>
          <a:endParaRPr lang="ru-RU"/>
        </a:p>
      </dgm:t>
    </dgm:pt>
    <dgm:pt modelId="{F6DF1F31-D82A-45CC-B0AF-84796755D1D9}" type="pres">
      <dgm:prSet presAssocID="{A1FC2234-D934-43AD-85AD-DE23D58900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5093F7-E62A-430C-8B5B-9F65614DAB40}" type="pres">
      <dgm:prSet presAssocID="{5565E637-6128-4EAC-B6DD-8799CB1D9FF2}" presName="composite" presStyleCnt="0"/>
      <dgm:spPr/>
    </dgm:pt>
    <dgm:pt modelId="{5BE5F9D3-DA07-4294-9377-58C3713C56B9}" type="pres">
      <dgm:prSet presAssocID="{5565E637-6128-4EAC-B6DD-8799CB1D9FF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D9086-3E13-4481-B76C-D3BAF2C06F6E}" type="pres">
      <dgm:prSet presAssocID="{5565E637-6128-4EAC-B6DD-8799CB1D9FF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21EBF-077C-4E25-BBD9-7D9EE5788943}" type="pres">
      <dgm:prSet presAssocID="{C92C6D40-E898-402A-9338-592D833626A8}" presName="sp" presStyleCnt="0"/>
      <dgm:spPr/>
    </dgm:pt>
    <dgm:pt modelId="{D004842B-C941-47C0-BA20-A774C365F21B}" type="pres">
      <dgm:prSet presAssocID="{AF167258-39A7-4D1A-8E8E-23A41F85E957}" presName="composite" presStyleCnt="0"/>
      <dgm:spPr/>
    </dgm:pt>
    <dgm:pt modelId="{9B98F5B5-881D-4124-BF3E-4FC1D68A7E14}" type="pres">
      <dgm:prSet presAssocID="{AF167258-39A7-4D1A-8E8E-23A41F85E95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4F6B8-612D-45FC-AF56-0640D2B93F0B}" type="pres">
      <dgm:prSet presAssocID="{AF167258-39A7-4D1A-8E8E-23A41F85E95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E1476-16C7-4440-B9ED-5C236B99073F}" type="pres">
      <dgm:prSet presAssocID="{8234FC20-344E-411F-9824-97FF0D3AC5CF}" presName="sp" presStyleCnt="0"/>
      <dgm:spPr/>
    </dgm:pt>
    <dgm:pt modelId="{114C5E6A-DCA4-43AA-9EE0-B8F78AFD0616}" type="pres">
      <dgm:prSet presAssocID="{3545EE2F-8B99-468A-987A-F3557D6AAF09}" presName="composite" presStyleCnt="0"/>
      <dgm:spPr/>
    </dgm:pt>
    <dgm:pt modelId="{26DDDE96-43A3-4670-AA84-7D7CF1C46E8D}" type="pres">
      <dgm:prSet presAssocID="{3545EE2F-8B99-468A-987A-F3557D6AAF0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02183-C702-4D98-BEA5-8FC17C70A398}" type="pres">
      <dgm:prSet presAssocID="{3545EE2F-8B99-468A-987A-F3557D6AAF0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1DDB8B-5912-41DA-B972-662C5B801F44}" srcId="{AF167258-39A7-4D1A-8E8E-23A41F85E957}" destId="{D396F245-45DE-4746-BDE4-062D46C8F735}" srcOrd="0" destOrd="0" parTransId="{685BDDCC-93C4-45CD-BB07-45C8D50928A8}" sibTransId="{79C45DC5-37CC-4BB8-A55F-D0727EB6CE8C}"/>
    <dgm:cxn modelId="{E1A84633-0707-4963-9085-3E8D74504CC1}" srcId="{3545EE2F-8B99-468A-987A-F3557D6AAF09}" destId="{9291286F-886C-4D97-9E35-5340AD43B1D4}" srcOrd="0" destOrd="0" parTransId="{E69C6335-1181-4F0D-82E5-2AE124CC0467}" sibTransId="{B338059D-8726-4644-8E65-DFF3ECBE53C2}"/>
    <dgm:cxn modelId="{05372D5D-CA66-4D37-87DD-452E4B2EF110}" type="presOf" srcId="{A1FC2234-D934-43AD-85AD-DE23D589002E}" destId="{F6DF1F31-D82A-45CC-B0AF-84796755D1D9}" srcOrd="0" destOrd="0" presId="urn:microsoft.com/office/officeart/2005/8/layout/chevron2"/>
    <dgm:cxn modelId="{EF149004-60AB-4DB7-90F2-A189120B651E}" type="presOf" srcId="{3545EE2F-8B99-468A-987A-F3557D6AAF09}" destId="{26DDDE96-43A3-4670-AA84-7D7CF1C46E8D}" srcOrd="0" destOrd="0" presId="urn:microsoft.com/office/officeart/2005/8/layout/chevron2"/>
    <dgm:cxn modelId="{43CD3B59-92F3-4D18-A15B-ABE9F2F49720}" type="presOf" srcId="{9291286F-886C-4D97-9E35-5340AD43B1D4}" destId="{C1602183-C702-4D98-BEA5-8FC17C70A398}" srcOrd="0" destOrd="0" presId="urn:microsoft.com/office/officeart/2005/8/layout/chevron2"/>
    <dgm:cxn modelId="{440A41BE-0307-4CE2-800D-A5F91F4EFA83}" type="presOf" srcId="{AF167258-39A7-4D1A-8E8E-23A41F85E957}" destId="{9B98F5B5-881D-4124-BF3E-4FC1D68A7E14}" srcOrd="0" destOrd="0" presId="urn:microsoft.com/office/officeart/2005/8/layout/chevron2"/>
    <dgm:cxn modelId="{036EB4DA-BE91-430C-921C-554BAC402A0C}" type="presOf" srcId="{D396F245-45DE-4746-BDE4-062D46C8F735}" destId="{9D94F6B8-612D-45FC-AF56-0640D2B93F0B}" srcOrd="0" destOrd="0" presId="urn:microsoft.com/office/officeart/2005/8/layout/chevron2"/>
    <dgm:cxn modelId="{7EE08E52-6C89-4E15-8863-9881E3E6470C}" type="presOf" srcId="{5565E637-6128-4EAC-B6DD-8799CB1D9FF2}" destId="{5BE5F9D3-DA07-4294-9377-58C3713C56B9}" srcOrd="0" destOrd="0" presId="urn:microsoft.com/office/officeart/2005/8/layout/chevron2"/>
    <dgm:cxn modelId="{8284DE4F-0BE4-4FD7-9742-4B314DDD8237}" srcId="{A1FC2234-D934-43AD-85AD-DE23D589002E}" destId="{AF167258-39A7-4D1A-8E8E-23A41F85E957}" srcOrd="1" destOrd="0" parTransId="{A75E3326-F9CB-4E1F-8866-9CA08FE3184B}" sibTransId="{8234FC20-344E-411F-9824-97FF0D3AC5CF}"/>
    <dgm:cxn modelId="{52FD70FC-5EDC-4804-B1FF-CFF23ED5EB28}" srcId="{A1FC2234-D934-43AD-85AD-DE23D589002E}" destId="{3545EE2F-8B99-468A-987A-F3557D6AAF09}" srcOrd="2" destOrd="0" parTransId="{B2B9C188-6D6C-423F-A91C-0B0D532DC8FB}" sibTransId="{D5D52AB7-3D0C-4F2F-84E2-ED08E8EAA17D}"/>
    <dgm:cxn modelId="{4E26EBE0-575C-44FB-BA3B-32E57FF5C71F}" type="presOf" srcId="{6194FEA2-33F8-4874-B82C-66A5F6727199}" destId="{FA6D9086-3E13-4481-B76C-D3BAF2C06F6E}" srcOrd="0" destOrd="0" presId="urn:microsoft.com/office/officeart/2005/8/layout/chevron2"/>
    <dgm:cxn modelId="{75B188AD-67A7-40E9-B0B3-6D2DE731FE1B}" srcId="{5565E637-6128-4EAC-B6DD-8799CB1D9FF2}" destId="{6194FEA2-33F8-4874-B82C-66A5F6727199}" srcOrd="0" destOrd="0" parTransId="{3CB158CB-7390-43A0-BB03-99B92975661A}" sibTransId="{1A25E7F9-226F-413B-973C-7B0AEDBD9843}"/>
    <dgm:cxn modelId="{DACD7174-C7AB-444B-B26D-6D65CBED707F}" srcId="{A1FC2234-D934-43AD-85AD-DE23D589002E}" destId="{5565E637-6128-4EAC-B6DD-8799CB1D9FF2}" srcOrd="0" destOrd="0" parTransId="{1B728D53-02AB-4791-A566-6C945D5B6A31}" sibTransId="{C92C6D40-E898-402A-9338-592D833626A8}"/>
    <dgm:cxn modelId="{CDD0E3F0-55FB-450B-A78C-C0313F36FAD3}" type="presParOf" srcId="{F6DF1F31-D82A-45CC-B0AF-84796755D1D9}" destId="{145093F7-E62A-430C-8B5B-9F65614DAB40}" srcOrd="0" destOrd="0" presId="urn:microsoft.com/office/officeart/2005/8/layout/chevron2"/>
    <dgm:cxn modelId="{1D35F3B7-E307-4994-82EC-24EE039F5EEC}" type="presParOf" srcId="{145093F7-E62A-430C-8B5B-9F65614DAB40}" destId="{5BE5F9D3-DA07-4294-9377-58C3713C56B9}" srcOrd="0" destOrd="0" presId="urn:microsoft.com/office/officeart/2005/8/layout/chevron2"/>
    <dgm:cxn modelId="{40849AAA-612B-4848-99F3-6B4F12A00F2B}" type="presParOf" srcId="{145093F7-E62A-430C-8B5B-9F65614DAB40}" destId="{FA6D9086-3E13-4481-B76C-D3BAF2C06F6E}" srcOrd="1" destOrd="0" presId="urn:microsoft.com/office/officeart/2005/8/layout/chevron2"/>
    <dgm:cxn modelId="{1CA83E26-433D-4766-B813-5CE45FA26DE5}" type="presParOf" srcId="{F6DF1F31-D82A-45CC-B0AF-84796755D1D9}" destId="{16F21EBF-077C-4E25-BBD9-7D9EE5788943}" srcOrd="1" destOrd="0" presId="urn:microsoft.com/office/officeart/2005/8/layout/chevron2"/>
    <dgm:cxn modelId="{3B7D0578-B7EC-4A9B-8EB1-A58B9D493CD7}" type="presParOf" srcId="{F6DF1F31-D82A-45CC-B0AF-84796755D1D9}" destId="{D004842B-C941-47C0-BA20-A774C365F21B}" srcOrd="2" destOrd="0" presId="urn:microsoft.com/office/officeart/2005/8/layout/chevron2"/>
    <dgm:cxn modelId="{9A354C57-0D46-4952-906E-5776BE172BC5}" type="presParOf" srcId="{D004842B-C941-47C0-BA20-A774C365F21B}" destId="{9B98F5B5-881D-4124-BF3E-4FC1D68A7E14}" srcOrd="0" destOrd="0" presId="urn:microsoft.com/office/officeart/2005/8/layout/chevron2"/>
    <dgm:cxn modelId="{4082A7EA-E69C-41BC-A380-B1392CBBD905}" type="presParOf" srcId="{D004842B-C941-47C0-BA20-A774C365F21B}" destId="{9D94F6B8-612D-45FC-AF56-0640D2B93F0B}" srcOrd="1" destOrd="0" presId="urn:microsoft.com/office/officeart/2005/8/layout/chevron2"/>
    <dgm:cxn modelId="{3AB0BED0-F2AE-4A58-8179-D48C869B248A}" type="presParOf" srcId="{F6DF1F31-D82A-45CC-B0AF-84796755D1D9}" destId="{9ECE1476-16C7-4440-B9ED-5C236B99073F}" srcOrd="3" destOrd="0" presId="urn:microsoft.com/office/officeart/2005/8/layout/chevron2"/>
    <dgm:cxn modelId="{64B31F6F-4D99-4E94-91BE-BA7F3964A7F9}" type="presParOf" srcId="{F6DF1F31-D82A-45CC-B0AF-84796755D1D9}" destId="{114C5E6A-DCA4-43AA-9EE0-B8F78AFD0616}" srcOrd="4" destOrd="0" presId="urn:microsoft.com/office/officeart/2005/8/layout/chevron2"/>
    <dgm:cxn modelId="{EF3BFB94-BF66-471C-8B9E-9E8BD8BAA8ED}" type="presParOf" srcId="{114C5E6A-DCA4-43AA-9EE0-B8F78AFD0616}" destId="{26DDDE96-43A3-4670-AA84-7D7CF1C46E8D}" srcOrd="0" destOrd="0" presId="urn:microsoft.com/office/officeart/2005/8/layout/chevron2"/>
    <dgm:cxn modelId="{92ED2FBA-A0B0-42AC-BDD3-7A4581326ACC}" type="presParOf" srcId="{114C5E6A-DCA4-43AA-9EE0-B8F78AFD0616}" destId="{C1602183-C702-4D98-BEA5-8FC17C70A3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FC2234-D934-43AD-85AD-DE23D589002E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396F245-45DE-4746-BDE4-062D46C8F735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dirty="0" smtClean="0"/>
            <a:t>Сформировать актуальную базу мест, скидок  и других «изюминок» вашего региона</a:t>
          </a:r>
          <a:endParaRPr lang="ru-RU" sz="2400" dirty="0"/>
        </a:p>
      </dgm:t>
    </dgm:pt>
    <dgm:pt modelId="{685BDDCC-93C4-45CD-BB07-45C8D50928A8}" type="parTrans" cxnId="{B31DDB8B-5912-41DA-B972-662C5B801F44}">
      <dgm:prSet/>
      <dgm:spPr/>
      <dgm:t>
        <a:bodyPr/>
        <a:lstStyle/>
        <a:p>
          <a:endParaRPr lang="ru-RU"/>
        </a:p>
      </dgm:t>
    </dgm:pt>
    <dgm:pt modelId="{79C45DC5-37CC-4BB8-A55F-D0727EB6CE8C}" type="sibTrans" cxnId="{B31DDB8B-5912-41DA-B972-662C5B801F44}">
      <dgm:prSet/>
      <dgm:spPr/>
      <dgm:t>
        <a:bodyPr/>
        <a:lstStyle/>
        <a:p>
          <a:endParaRPr lang="ru-RU"/>
        </a:p>
      </dgm:t>
    </dgm:pt>
    <dgm:pt modelId="{9291286F-886C-4D97-9E35-5340AD43B1D4}">
      <dgm:prSet phldrT="[Текст]" custT="1"/>
      <dgm:spPr/>
      <dgm:t>
        <a:bodyPr/>
        <a:lstStyle/>
        <a:p>
          <a:r>
            <a:rPr lang="ru-RU" sz="2400" dirty="0" smtClean="0"/>
            <a:t>Создать социальную страницу, на которую будет указана вся необходимая информация</a:t>
          </a:r>
          <a:endParaRPr lang="ru-RU" sz="2400" dirty="0"/>
        </a:p>
      </dgm:t>
    </dgm:pt>
    <dgm:pt modelId="{E69C6335-1181-4F0D-82E5-2AE124CC0467}" type="parTrans" cxnId="{E1A84633-0707-4963-9085-3E8D74504CC1}">
      <dgm:prSet/>
      <dgm:spPr/>
      <dgm:t>
        <a:bodyPr/>
        <a:lstStyle/>
        <a:p>
          <a:endParaRPr lang="ru-RU"/>
        </a:p>
      </dgm:t>
    </dgm:pt>
    <dgm:pt modelId="{B338059D-8726-4644-8E65-DFF3ECBE53C2}" type="sibTrans" cxnId="{E1A84633-0707-4963-9085-3E8D74504CC1}">
      <dgm:prSet/>
      <dgm:spPr/>
      <dgm:t>
        <a:bodyPr/>
        <a:lstStyle/>
        <a:p>
          <a:endParaRPr lang="ru-RU"/>
        </a:p>
      </dgm:t>
    </dgm:pt>
    <dgm:pt modelId="{6194FEA2-33F8-4874-B82C-66A5F672719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2000" dirty="0" smtClean="0"/>
            <a:t>Формирование отдельного направления в деятельности «</a:t>
          </a:r>
          <a:r>
            <a:rPr lang="ru-RU" sz="2000" dirty="0" err="1" smtClean="0"/>
            <a:t>Профкурорта</a:t>
          </a:r>
          <a:r>
            <a:rPr lang="ru-RU" sz="2000" dirty="0" smtClean="0"/>
            <a:t>» или деятельности молодежного совета Областного комитета </a:t>
          </a:r>
          <a:endParaRPr lang="ru-RU" sz="2000" dirty="0"/>
        </a:p>
      </dgm:t>
    </dgm:pt>
    <dgm:pt modelId="{3CB158CB-7390-43A0-BB03-99B92975661A}" type="parTrans" cxnId="{75B188AD-67A7-40E9-B0B3-6D2DE731FE1B}">
      <dgm:prSet/>
      <dgm:spPr/>
      <dgm:t>
        <a:bodyPr/>
        <a:lstStyle/>
        <a:p>
          <a:endParaRPr lang="ru-RU"/>
        </a:p>
      </dgm:t>
    </dgm:pt>
    <dgm:pt modelId="{1A25E7F9-226F-413B-973C-7B0AEDBD9843}" type="sibTrans" cxnId="{75B188AD-67A7-40E9-B0B3-6D2DE731FE1B}">
      <dgm:prSet/>
      <dgm:spPr/>
      <dgm:t>
        <a:bodyPr/>
        <a:lstStyle/>
        <a:p>
          <a:endParaRPr lang="ru-RU"/>
        </a:p>
      </dgm:t>
    </dgm:pt>
    <dgm:pt modelId="{3545EE2F-8B99-468A-987A-F3557D6AAF09}">
      <dgm:prSet phldrT="[Текст]"/>
      <dgm:spPr/>
      <dgm:t>
        <a:bodyPr/>
        <a:lstStyle/>
        <a:p>
          <a:endParaRPr lang="ru-RU" dirty="0"/>
        </a:p>
      </dgm:t>
    </dgm:pt>
    <dgm:pt modelId="{D5D52AB7-3D0C-4F2F-84E2-ED08E8EAA17D}" type="sibTrans" cxnId="{52FD70FC-5EDC-4804-B1FF-CFF23ED5EB28}">
      <dgm:prSet/>
      <dgm:spPr/>
      <dgm:t>
        <a:bodyPr/>
        <a:lstStyle/>
        <a:p>
          <a:endParaRPr lang="ru-RU"/>
        </a:p>
      </dgm:t>
    </dgm:pt>
    <dgm:pt modelId="{B2B9C188-6D6C-423F-A91C-0B0D532DC8FB}" type="parTrans" cxnId="{52FD70FC-5EDC-4804-B1FF-CFF23ED5EB28}">
      <dgm:prSet/>
      <dgm:spPr/>
      <dgm:t>
        <a:bodyPr/>
        <a:lstStyle/>
        <a:p>
          <a:endParaRPr lang="ru-RU"/>
        </a:p>
      </dgm:t>
    </dgm:pt>
    <dgm:pt modelId="{AF167258-39A7-4D1A-8E8E-23A41F85E957}">
      <dgm:prSet phldrT="[Текст]"/>
      <dgm:spPr/>
      <dgm:t>
        <a:bodyPr/>
        <a:lstStyle/>
        <a:p>
          <a:endParaRPr lang="ru-RU" dirty="0"/>
        </a:p>
      </dgm:t>
    </dgm:pt>
    <dgm:pt modelId="{8234FC20-344E-411F-9824-97FF0D3AC5CF}" type="sibTrans" cxnId="{8284DE4F-0BE4-4FD7-9742-4B314DDD8237}">
      <dgm:prSet/>
      <dgm:spPr/>
      <dgm:t>
        <a:bodyPr/>
        <a:lstStyle/>
        <a:p>
          <a:endParaRPr lang="ru-RU"/>
        </a:p>
      </dgm:t>
    </dgm:pt>
    <dgm:pt modelId="{A75E3326-F9CB-4E1F-8866-9CA08FE3184B}" type="parTrans" cxnId="{8284DE4F-0BE4-4FD7-9742-4B314DDD8237}">
      <dgm:prSet/>
      <dgm:spPr/>
      <dgm:t>
        <a:bodyPr/>
        <a:lstStyle/>
        <a:p>
          <a:endParaRPr lang="ru-RU"/>
        </a:p>
      </dgm:t>
    </dgm:pt>
    <dgm:pt modelId="{5565E637-6128-4EAC-B6DD-8799CB1D9FF2}">
      <dgm:prSet phldrT="[Текст]"/>
      <dgm:spPr/>
      <dgm:t>
        <a:bodyPr/>
        <a:lstStyle/>
        <a:p>
          <a:endParaRPr lang="ru-RU" dirty="0"/>
        </a:p>
      </dgm:t>
    </dgm:pt>
    <dgm:pt modelId="{C92C6D40-E898-402A-9338-592D833626A8}" type="sibTrans" cxnId="{DACD7174-C7AB-444B-B26D-6D65CBED707F}">
      <dgm:prSet/>
      <dgm:spPr/>
      <dgm:t>
        <a:bodyPr/>
        <a:lstStyle/>
        <a:p>
          <a:endParaRPr lang="ru-RU"/>
        </a:p>
      </dgm:t>
    </dgm:pt>
    <dgm:pt modelId="{1B728D53-02AB-4791-A566-6C945D5B6A31}" type="parTrans" cxnId="{DACD7174-C7AB-444B-B26D-6D65CBED707F}">
      <dgm:prSet/>
      <dgm:spPr/>
      <dgm:t>
        <a:bodyPr/>
        <a:lstStyle/>
        <a:p>
          <a:endParaRPr lang="ru-RU"/>
        </a:p>
      </dgm:t>
    </dgm:pt>
    <dgm:pt modelId="{F6DF1F31-D82A-45CC-B0AF-84796755D1D9}" type="pres">
      <dgm:prSet presAssocID="{A1FC2234-D934-43AD-85AD-DE23D58900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5093F7-E62A-430C-8B5B-9F65614DAB40}" type="pres">
      <dgm:prSet presAssocID="{5565E637-6128-4EAC-B6DD-8799CB1D9FF2}" presName="composite" presStyleCnt="0"/>
      <dgm:spPr/>
    </dgm:pt>
    <dgm:pt modelId="{5BE5F9D3-DA07-4294-9377-58C3713C56B9}" type="pres">
      <dgm:prSet presAssocID="{5565E637-6128-4EAC-B6DD-8799CB1D9FF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D9086-3E13-4481-B76C-D3BAF2C06F6E}" type="pres">
      <dgm:prSet presAssocID="{5565E637-6128-4EAC-B6DD-8799CB1D9FF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21EBF-077C-4E25-BBD9-7D9EE5788943}" type="pres">
      <dgm:prSet presAssocID="{C92C6D40-E898-402A-9338-592D833626A8}" presName="sp" presStyleCnt="0"/>
      <dgm:spPr/>
    </dgm:pt>
    <dgm:pt modelId="{D004842B-C941-47C0-BA20-A774C365F21B}" type="pres">
      <dgm:prSet presAssocID="{AF167258-39A7-4D1A-8E8E-23A41F85E957}" presName="composite" presStyleCnt="0"/>
      <dgm:spPr/>
    </dgm:pt>
    <dgm:pt modelId="{9B98F5B5-881D-4124-BF3E-4FC1D68A7E14}" type="pres">
      <dgm:prSet presAssocID="{AF167258-39A7-4D1A-8E8E-23A41F85E95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4F6B8-612D-45FC-AF56-0640D2B93F0B}" type="pres">
      <dgm:prSet presAssocID="{AF167258-39A7-4D1A-8E8E-23A41F85E95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E1476-16C7-4440-B9ED-5C236B99073F}" type="pres">
      <dgm:prSet presAssocID="{8234FC20-344E-411F-9824-97FF0D3AC5CF}" presName="sp" presStyleCnt="0"/>
      <dgm:spPr/>
    </dgm:pt>
    <dgm:pt modelId="{114C5E6A-DCA4-43AA-9EE0-B8F78AFD0616}" type="pres">
      <dgm:prSet presAssocID="{3545EE2F-8B99-468A-987A-F3557D6AAF09}" presName="composite" presStyleCnt="0"/>
      <dgm:spPr/>
    </dgm:pt>
    <dgm:pt modelId="{26DDDE96-43A3-4670-AA84-7D7CF1C46E8D}" type="pres">
      <dgm:prSet presAssocID="{3545EE2F-8B99-468A-987A-F3557D6AAF0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02183-C702-4D98-BEA5-8FC17C70A398}" type="pres">
      <dgm:prSet presAssocID="{3545EE2F-8B99-468A-987A-F3557D6AAF0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1DDB8B-5912-41DA-B972-662C5B801F44}" srcId="{AF167258-39A7-4D1A-8E8E-23A41F85E957}" destId="{D396F245-45DE-4746-BDE4-062D46C8F735}" srcOrd="0" destOrd="0" parTransId="{685BDDCC-93C4-45CD-BB07-45C8D50928A8}" sibTransId="{79C45DC5-37CC-4BB8-A55F-D0727EB6CE8C}"/>
    <dgm:cxn modelId="{E1A84633-0707-4963-9085-3E8D74504CC1}" srcId="{3545EE2F-8B99-468A-987A-F3557D6AAF09}" destId="{9291286F-886C-4D97-9E35-5340AD43B1D4}" srcOrd="0" destOrd="0" parTransId="{E69C6335-1181-4F0D-82E5-2AE124CC0467}" sibTransId="{B338059D-8726-4644-8E65-DFF3ECBE53C2}"/>
    <dgm:cxn modelId="{CA352803-D356-43AF-8938-694C1E7DB793}" type="presOf" srcId="{AF167258-39A7-4D1A-8E8E-23A41F85E957}" destId="{9B98F5B5-881D-4124-BF3E-4FC1D68A7E14}" srcOrd="0" destOrd="0" presId="urn:microsoft.com/office/officeart/2005/8/layout/chevron2"/>
    <dgm:cxn modelId="{09B79AA0-BD86-42BF-B7CA-0980C790D9DF}" type="presOf" srcId="{5565E637-6128-4EAC-B6DD-8799CB1D9FF2}" destId="{5BE5F9D3-DA07-4294-9377-58C3713C56B9}" srcOrd="0" destOrd="0" presId="urn:microsoft.com/office/officeart/2005/8/layout/chevron2"/>
    <dgm:cxn modelId="{B5848BBE-2450-4516-A613-DDDE661041E6}" type="presOf" srcId="{9291286F-886C-4D97-9E35-5340AD43B1D4}" destId="{C1602183-C702-4D98-BEA5-8FC17C70A398}" srcOrd="0" destOrd="0" presId="urn:microsoft.com/office/officeart/2005/8/layout/chevron2"/>
    <dgm:cxn modelId="{8284DE4F-0BE4-4FD7-9742-4B314DDD8237}" srcId="{A1FC2234-D934-43AD-85AD-DE23D589002E}" destId="{AF167258-39A7-4D1A-8E8E-23A41F85E957}" srcOrd="1" destOrd="0" parTransId="{A75E3326-F9CB-4E1F-8866-9CA08FE3184B}" sibTransId="{8234FC20-344E-411F-9824-97FF0D3AC5CF}"/>
    <dgm:cxn modelId="{125752FA-310B-4ECB-8291-F7A794B11DD3}" type="presOf" srcId="{3545EE2F-8B99-468A-987A-F3557D6AAF09}" destId="{26DDDE96-43A3-4670-AA84-7D7CF1C46E8D}" srcOrd="0" destOrd="0" presId="urn:microsoft.com/office/officeart/2005/8/layout/chevron2"/>
    <dgm:cxn modelId="{F9F09884-30BB-43A9-B5DC-54E2E26D86CF}" type="presOf" srcId="{6194FEA2-33F8-4874-B82C-66A5F6727199}" destId="{FA6D9086-3E13-4481-B76C-D3BAF2C06F6E}" srcOrd="0" destOrd="0" presId="urn:microsoft.com/office/officeart/2005/8/layout/chevron2"/>
    <dgm:cxn modelId="{56C511DB-D927-4044-8AAE-98632BB44AA5}" type="presOf" srcId="{A1FC2234-D934-43AD-85AD-DE23D589002E}" destId="{F6DF1F31-D82A-45CC-B0AF-84796755D1D9}" srcOrd="0" destOrd="0" presId="urn:microsoft.com/office/officeart/2005/8/layout/chevron2"/>
    <dgm:cxn modelId="{52FD70FC-5EDC-4804-B1FF-CFF23ED5EB28}" srcId="{A1FC2234-D934-43AD-85AD-DE23D589002E}" destId="{3545EE2F-8B99-468A-987A-F3557D6AAF09}" srcOrd="2" destOrd="0" parTransId="{B2B9C188-6D6C-423F-A91C-0B0D532DC8FB}" sibTransId="{D5D52AB7-3D0C-4F2F-84E2-ED08E8EAA17D}"/>
    <dgm:cxn modelId="{FBE0BCE6-9720-4B1A-8270-4AAED097E3A1}" type="presOf" srcId="{D396F245-45DE-4746-BDE4-062D46C8F735}" destId="{9D94F6B8-612D-45FC-AF56-0640D2B93F0B}" srcOrd="0" destOrd="0" presId="urn:microsoft.com/office/officeart/2005/8/layout/chevron2"/>
    <dgm:cxn modelId="{75B188AD-67A7-40E9-B0B3-6D2DE731FE1B}" srcId="{5565E637-6128-4EAC-B6DD-8799CB1D9FF2}" destId="{6194FEA2-33F8-4874-B82C-66A5F6727199}" srcOrd="0" destOrd="0" parTransId="{3CB158CB-7390-43A0-BB03-99B92975661A}" sibTransId="{1A25E7F9-226F-413B-973C-7B0AEDBD9843}"/>
    <dgm:cxn modelId="{DACD7174-C7AB-444B-B26D-6D65CBED707F}" srcId="{A1FC2234-D934-43AD-85AD-DE23D589002E}" destId="{5565E637-6128-4EAC-B6DD-8799CB1D9FF2}" srcOrd="0" destOrd="0" parTransId="{1B728D53-02AB-4791-A566-6C945D5B6A31}" sibTransId="{C92C6D40-E898-402A-9338-592D833626A8}"/>
    <dgm:cxn modelId="{30B07E50-0CFE-45B9-9161-943155E42595}" type="presParOf" srcId="{F6DF1F31-D82A-45CC-B0AF-84796755D1D9}" destId="{145093F7-E62A-430C-8B5B-9F65614DAB40}" srcOrd="0" destOrd="0" presId="urn:microsoft.com/office/officeart/2005/8/layout/chevron2"/>
    <dgm:cxn modelId="{554CC05D-6FA8-46D1-9ACC-2C2E57994553}" type="presParOf" srcId="{145093F7-E62A-430C-8B5B-9F65614DAB40}" destId="{5BE5F9D3-DA07-4294-9377-58C3713C56B9}" srcOrd="0" destOrd="0" presId="urn:microsoft.com/office/officeart/2005/8/layout/chevron2"/>
    <dgm:cxn modelId="{615EF08A-9EDD-44F0-AAA5-056EBD6E33B9}" type="presParOf" srcId="{145093F7-E62A-430C-8B5B-9F65614DAB40}" destId="{FA6D9086-3E13-4481-B76C-D3BAF2C06F6E}" srcOrd="1" destOrd="0" presId="urn:microsoft.com/office/officeart/2005/8/layout/chevron2"/>
    <dgm:cxn modelId="{03BF7458-4BAE-4F21-B08E-3F2412675928}" type="presParOf" srcId="{F6DF1F31-D82A-45CC-B0AF-84796755D1D9}" destId="{16F21EBF-077C-4E25-BBD9-7D9EE5788943}" srcOrd="1" destOrd="0" presId="urn:microsoft.com/office/officeart/2005/8/layout/chevron2"/>
    <dgm:cxn modelId="{D341111A-A2A1-4D04-B01F-077FCC20AC0F}" type="presParOf" srcId="{F6DF1F31-D82A-45CC-B0AF-84796755D1D9}" destId="{D004842B-C941-47C0-BA20-A774C365F21B}" srcOrd="2" destOrd="0" presId="urn:microsoft.com/office/officeart/2005/8/layout/chevron2"/>
    <dgm:cxn modelId="{27536396-8FF0-43CF-83ED-14A5DB56FC29}" type="presParOf" srcId="{D004842B-C941-47C0-BA20-A774C365F21B}" destId="{9B98F5B5-881D-4124-BF3E-4FC1D68A7E14}" srcOrd="0" destOrd="0" presId="urn:microsoft.com/office/officeart/2005/8/layout/chevron2"/>
    <dgm:cxn modelId="{FC527297-C8F6-4DE1-9535-B0661A7C8180}" type="presParOf" srcId="{D004842B-C941-47C0-BA20-A774C365F21B}" destId="{9D94F6B8-612D-45FC-AF56-0640D2B93F0B}" srcOrd="1" destOrd="0" presId="urn:microsoft.com/office/officeart/2005/8/layout/chevron2"/>
    <dgm:cxn modelId="{06777BE7-2CD9-4DAB-A7BF-8D5141C016D9}" type="presParOf" srcId="{F6DF1F31-D82A-45CC-B0AF-84796755D1D9}" destId="{9ECE1476-16C7-4440-B9ED-5C236B99073F}" srcOrd="3" destOrd="0" presId="urn:microsoft.com/office/officeart/2005/8/layout/chevron2"/>
    <dgm:cxn modelId="{28263F77-C5B9-4DA0-B080-A917F5E1F51D}" type="presParOf" srcId="{F6DF1F31-D82A-45CC-B0AF-84796755D1D9}" destId="{114C5E6A-DCA4-43AA-9EE0-B8F78AFD0616}" srcOrd="4" destOrd="0" presId="urn:microsoft.com/office/officeart/2005/8/layout/chevron2"/>
    <dgm:cxn modelId="{930B2871-2E7F-47AC-8943-3A235155FBC9}" type="presParOf" srcId="{114C5E6A-DCA4-43AA-9EE0-B8F78AFD0616}" destId="{26DDDE96-43A3-4670-AA84-7D7CF1C46E8D}" srcOrd="0" destOrd="0" presId="urn:microsoft.com/office/officeart/2005/8/layout/chevron2"/>
    <dgm:cxn modelId="{32D07E94-57A1-4D06-9076-BEE43C25308B}" type="presParOf" srcId="{114C5E6A-DCA4-43AA-9EE0-B8F78AFD0616}" destId="{C1602183-C702-4D98-BEA5-8FC17C70A3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FC2234-D934-43AD-85AD-DE23D589002E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396F245-45DE-4746-BDE4-062D46C8F735}">
      <dgm:prSet phldrT="[Текст]" custT="1"/>
      <dgm:spPr/>
      <dgm:t>
        <a:bodyPr/>
        <a:lstStyle/>
        <a:p>
          <a:r>
            <a:rPr lang="ru-RU" sz="2400" dirty="0" smtClean="0"/>
            <a:t>Сформировать актуальную базу мест, скидок  и других «изюминок» вашего региона</a:t>
          </a:r>
          <a:endParaRPr lang="ru-RU" sz="2400" dirty="0"/>
        </a:p>
      </dgm:t>
    </dgm:pt>
    <dgm:pt modelId="{685BDDCC-93C4-45CD-BB07-45C8D50928A8}" type="parTrans" cxnId="{B31DDB8B-5912-41DA-B972-662C5B801F44}">
      <dgm:prSet/>
      <dgm:spPr/>
      <dgm:t>
        <a:bodyPr/>
        <a:lstStyle/>
        <a:p>
          <a:endParaRPr lang="ru-RU"/>
        </a:p>
      </dgm:t>
    </dgm:pt>
    <dgm:pt modelId="{79C45DC5-37CC-4BB8-A55F-D0727EB6CE8C}" type="sibTrans" cxnId="{B31DDB8B-5912-41DA-B972-662C5B801F44}">
      <dgm:prSet/>
      <dgm:spPr/>
      <dgm:t>
        <a:bodyPr/>
        <a:lstStyle/>
        <a:p>
          <a:endParaRPr lang="ru-RU"/>
        </a:p>
      </dgm:t>
    </dgm:pt>
    <dgm:pt modelId="{9291286F-886C-4D97-9E35-5340AD43B1D4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dirty="0" smtClean="0"/>
            <a:t>Создать социальную страницу, на которую будет указана вся необходимая информация</a:t>
          </a:r>
          <a:endParaRPr lang="ru-RU" sz="2400" dirty="0"/>
        </a:p>
      </dgm:t>
    </dgm:pt>
    <dgm:pt modelId="{E69C6335-1181-4F0D-82E5-2AE124CC0467}" type="parTrans" cxnId="{E1A84633-0707-4963-9085-3E8D74504CC1}">
      <dgm:prSet/>
      <dgm:spPr/>
      <dgm:t>
        <a:bodyPr/>
        <a:lstStyle/>
        <a:p>
          <a:endParaRPr lang="ru-RU"/>
        </a:p>
      </dgm:t>
    </dgm:pt>
    <dgm:pt modelId="{B338059D-8726-4644-8E65-DFF3ECBE53C2}" type="sibTrans" cxnId="{E1A84633-0707-4963-9085-3E8D74504CC1}">
      <dgm:prSet/>
      <dgm:spPr/>
      <dgm:t>
        <a:bodyPr/>
        <a:lstStyle/>
        <a:p>
          <a:endParaRPr lang="ru-RU"/>
        </a:p>
      </dgm:t>
    </dgm:pt>
    <dgm:pt modelId="{6194FEA2-33F8-4874-B82C-66A5F672719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2000" dirty="0" smtClean="0"/>
            <a:t>Формирование отдельного направления в деятельности «</a:t>
          </a:r>
          <a:r>
            <a:rPr lang="ru-RU" sz="2000" dirty="0" err="1" smtClean="0"/>
            <a:t>Профкурорта</a:t>
          </a:r>
          <a:r>
            <a:rPr lang="ru-RU" sz="2000" dirty="0" smtClean="0"/>
            <a:t>» или деятельности молодежного совета Областного комитета</a:t>
          </a:r>
          <a:endParaRPr lang="ru-RU" sz="2000" dirty="0"/>
        </a:p>
      </dgm:t>
    </dgm:pt>
    <dgm:pt modelId="{3CB158CB-7390-43A0-BB03-99B92975661A}" type="parTrans" cxnId="{75B188AD-67A7-40E9-B0B3-6D2DE731FE1B}">
      <dgm:prSet/>
      <dgm:spPr/>
      <dgm:t>
        <a:bodyPr/>
        <a:lstStyle/>
        <a:p>
          <a:endParaRPr lang="ru-RU"/>
        </a:p>
      </dgm:t>
    </dgm:pt>
    <dgm:pt modelId="{1A25E7F9-226F-413B-973C-7B0AEDBD9843}" type="sibTrans" cxnId="{75B188AD-67A7-40E9-B0B3-6D2DE731FE1B}">
      <dgm:prSet/>
      <dgm:spPr/>
      <dgm:t>
        <a:bodyPr/>
        <a:lstStyle/>
        <a:p>
          <a:endParaRPr lang="ru-RU"/>
        </a:p>
      </dgm:t>
    </dgm:pt>
    <dgm:pt modelId="{3545EE2F-8B99-468A-987A-F3557D6AAF09}">
      <dgm:prSet phldrT="[Текст]"/>
      <dgm:spPr/>
      <dgm:t>
        <a:bodyPr/>
        <a:lstStyle/>
        <a:p>
          <a:endParaRPr lang="ru-RU" dirty="0"/>
        </a:p>
      </dgm:t>
    </dgm:pt>
    <dgm:pt modelId="{D5D52AB7-3D0C-4F2F-84E2-ED08E8EAA17D}" type="sibTrans" cxnId="{52FD70FC-5EDC-4804-B1FF-CFF23ED5EB28}">
      <dgm:prSet/>
      <dgm:spPr/>
      <dgm:t>
        <a:bodyPr/>
        <a:lstStyle/>
        <a:p>
          <a:endParaRPr lang="ru-RU"/>
        </a:p>
      </dgm:t>
    </dgm:pt>
    <dgm:pt modelId="{B2B9C188-6D6C-423F-A91C-0B0D532DC8FB}" type="parTrans" cxnId="{52FD70FC-5EDC-4804-B1FF-CFF23ED5EB28}">
      <dgm:prSet/>
      <dgm:spPr/>
      <dgm:t>
        <a:bodyPr/>
        <a:lstStyle/>
        <a:p>
          <a:endParaRPr lang="ru-RU"/>
        </a:p>
      </dgm:t>
    </dgm:pt>
    <dgm:pt modelId="{AF167258-39A7-4D1A-8E8E-23A41F85E957}">
      <dgm:prSet phldrT="[Текст]"/>
      <dgm:spPr/>
      <dgm:t>
        <a:bodyPr/>
        <a:lstStyle/>
        <a:p>
          <a:endParaRPr lang="ru-RU" dirty="0"/>
        </a:p>
      </dgm:t>
    </dgm:pt>
    <dgm:pt modelId="{8234FC20-344E-411F-9824-97FF0D3AC5CF}" type="sibTrans" cxnId="{8284DE4F-0BE4-4FD7-9742-4B314DDD8237}">
      <dgm:prSet/>
      <dgm:spPr/>
      <dgm:t>
        <a:bodyPr/>
        <a:lstStyle/>
        <a:p>
          <a:endParaRPr lang="ru-RU"/>
        </a:p>
      </dgm:t>
    </dgm:pt>
    <dgm:pt modelId="{A75E3326-F9CB-4E1F-8866-9CA08FE3184B}" type="parTrans" cxnId="{8284DE4F-0BE4-4FD7-9742-4B314DDD8237}">
      <dgm:prSet/>
      <dgm:spPr/>
      <dgm:t>
        <a:bodyPr/>
        <a:lstStyle/>
        <a:p>
          <a:endParaRPr lang="ru-RU"/>
        </a:p>
      </dgm:t>
    </dgm:pt>
    <dgm:pt modelId="{5565E637-6128-4EAC-B6DD-8799CB1D9FF2}">
      <dgm:prSet phldrT="[Текст]"/>
      <dgm:spPr/>
      <dgm:t>
        <a:bodyPr/>
        <a:lstStyle/>
        <a:p>
          <a:endParaRPr lang="ru-RU" dirty="0"/>
        </a:p>
      </dgm:t>
    </dgm:pt>
    <dgm:pt modelId="{C92C6D40-E898-402A-9338-592D833626A8}" type="sibTrans" cxnId="{DACD7174-C7AB-444B-B26D-6D65CBED707F}">
      <dgm:prSet/>
      <dgm:spPr/>
      <dgm:t>
        <a:bodyPr/>
        <a:lstStyle/>
        <a:p>
          <a:endParaRPr lang="ru-RU"/>
        </a:p>
      </dgm:t>
    </dgm:pt>
    <dgm:pt modelId="{1B728D53-02AB-4791-A566-6C945D5B6A31}" type="parTrans" cxnId="{DACD7174-C7AB-444B-B26D-6D65CBED707F}">
      <dgm:prSet/>
      <dgm:spPr/>
      <dgm:t>
        <a:bodyPr/>
        <a:lstStyle/>
        <a:p>
          <a:endParaRPr lang="ru-RU"/>
        </a:p>
      </dgm:t>
    </dgm:pt>
    <dgm:pt modelId="{F6DF1F31-D82A-45CC-B0AF-84796755D1D9}" type="pres">
      <dgm:prSet presAssocID="{A1FC2234-D934-43AD-85AD-DE23D58900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5093F7-E62A-430C-8B5B-9F65614DAB40}" type="pres">
      <dgm:prSet presAssocID="{5565E637-6128-4EAC-B6DD-8799CB1D9FF2}" presName="composite" presStyleCnt="0"/>
      <dgm:spPr/>
    </dgm:pt>
    <dgm:pt modelId="{5BE5F9D3-DA07-4294-9377-58C3713C56B9}" type="pres">
      <dgm:prSet presAssocID="{5565E637-6128-4EAC-B6DD-8799CB1D9FF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D9086-3E13-4481-B76C-D3BAF2C06F6E}" type="pres">
      <dgm:prSet presAssocID="{5565E637-6128-4EAC-B6DD-8799CB1D9FF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21EBF-077C-4E25-BBD9-7D9EE5788943}" type="pres">
      <dgm:prSet presAssocID="{C92C6D40-E898-402A-9338-592D833626A8}" presName="sp" presStyleCnt="0"/>
      <dgm:spPr/>
    </dgm:pt>
    <dgm:pt modelId="{D004842B-C941-47C0-BA20-A774C365F21B}" type="pres">
      <dgm:prSet presAssocID="{AF167258-39A7-4D1A-8E8E-23A41F85E957}" presName="composite" presStyleCnt="0"/>
      <dgm:spPr/>
    </dgm:pt>
    <dgm:pt modelId="{9B98F5B5-881D-4124-BF3E-4FC1D68A7E14}" type="pres">
      <dgm:prSet presAssocID="{AF167258-39A7-4D1A-8E8E-23A41F85E95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4F6B8-612D-45FC-AF56-0640D2B93F0B}" type="pres">
      <dgm:prSet presAssocID="{AF167258-39A7-4D1A-8E8E-23A41F85E95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E1476-16C7-4440-B9ED-5C236B99073F}" type="pres">
      <dgm:prSet presAssocID="{8234FC20-344E-411F-9824-97FF0D3AC5CF}" presName="sp" presStyleCnt="0"/>
      <dgm:spPr/>
    </dgm:pt>
    <dgm:pt modelId="{114C5E6A-DCA4-43AA-9EE0-B8F78AFD0616}" type="pres">
      <dgm:prSet presAssocID="{3545EE2F-8B99-468A-987A-F3557D6AAF09}" presName="composite" presStyleCnt="0"/>
      <dgm:spPr/>
    </dgm:pt>
    <dgm:pt modelId="{26DDDE96-43A3-4670-AA84-7D7CF1C46E8D}" type="pres">
      <dgm:prSet presAssocID="{3545EE2F-8B99-468A-987A-F3557D6AAF0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02183-C702-4D98-BEA5-8FC17C70A398}" type="pres">
      <dgm:prSet presAssocID="{3545EE2F-8B99-468A-987A-F3557D6AAF0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CF2C35-F674-4127-BF24-FCF10D7E3D32}" type="presOf" srcId="{AF167258-39A7-4D1A-8E8E-23A41F85E957}" destId="{9B98F5B5-881D-4124-BF3E-4FC1D68A7E14}" srcOrd="0" destOrd="0" presId="urn:microsoft.com/office/officeart/2005/8/layout/chevron2"/>
    <dgm:cxn modelId="{B31DDB8B-5912-41DA-B972-662C5B801F44}" srcId="{AF167258-39A7-4D1A-8E8E-23A41F85E957}" destId="{D396F245-45DE-4746-BDE4-062D46C8F735}" srcOrd="0" destOrd="0" parTransId="{685BDDCC-93C4-45CD-BB07-45C8D50928A8}" sibTransId="{79C45DC5-37CC-4BB8-A55F-D0727EB6CE8C}"/>
    <dgm:cxn modelId="{69290463-9065-44C6-8ED8-A674E654BF39}" type="presOf" srcId="{6194FEA2-33F8-4874-B82C-66A5F6727199}" destId="{FA6D9086-3E13-4481-B76C-D3BAF2C06F6E}" srcOrd="0" destOrd="0" presId="urn:microsoft.com/office/officeart/2005/8/layout/chevron2"/>
    <dgm:cxn modelId="{73323624-06AE-4CF0-B667-B5D933C1DE9F}" type="presOf" srcId="{A1FC2234-D934-43AD-85AD-DE23D589002E}" destId="{F6DF1F31-D82A-45CC-B0AF-84796755D1D9}" srcOrd="0" destOrd="0" presId="urn:microsoft.com/office/officeart/2005/8/layout/chevron2"/>
    <dgm:cxn modelId="{E1A84633-0707-4963-9085-3E8D74504CC1}" srcId="{3545EE2F-8B99-468A-987A-F3557D6AAF09}" destId="{9291286F-886C-4D97-9E35-5340AD43B1D4}" srcOrd="0" destOrd="0" parTransId="{E69C6335-1181-4F0D-82E5-2AE124CC0467}" sibTransId="{B338059D-8726-4644-8E65-DFF3ECBE53C2}"/>
    <dgm:cxn modelId="{34114BA3-6353-416D-B532-A624A410EA64}" type="presOf" srcId="{D396F245-45DE-4746-BDE4-062D46C8F735}" destId="{9D94F6B8-612D-45FC-AF56-0640D2B93F0B}" srcOrd="0" destOrd="0" presId="urn:microsoft.com/office/officeart/2005/8/layout/chevron2"/>
    <dgm:cxn modelId="{8284DE4F-0BE4-4FD7-9742-4B314DDD8237}" srcId="{A1FC2234-D934-43AD-85AD-DE23D589002E}" destId="{AF167258-39A7-4D1A-8E8E-23A41F85E957}" srcOrd="1" destOrd="0" parTransId="{A75E3326-F9CB-4E1F-8866-9CA08FE3184B}" sibTransId="{8234FC20-344E-411F-9824-97FF0D3AC5CF}"/>
    <dgm:cxn modelId="{52FD70FC-5EDC-4804-B1FF-CFF23ED5EB28}" srcId="{A1FC2234-D934-43AD-85AD-DE23D589002E}" destId="{3545EE2F-8B99-468A-987A-F3557D6AAF09}" srcOrd="2" destOrd="0" parTransId="{B2B9C188-6D6C-423F-A91C-0B0D532DC8FB}" sibTransId="{D5D52AB7-3D0C-4F2F-84E2-ED08E8EAA17D}"/>
    <dgm:cxn modelId="{69DD19F9-B34A-4D3A-ADA9-92BC3D478675}" type="presOf" srcId="{9291286F-886C-4D97-9E35-5340AD43B1D4}" destId="{C1602183-C702-4D98-BEA5-8FC17C70A398}" srcOrd="0" destOrd="0" presId="urn:microsoft.com/office/officeart/2005/8/layout/chevron2"/>
    <dgm:cxn modelId="{08C7A124-727D-4B12-9D19-3D3CDBEB7EF3}" type="presOf" srcId="{3545EE2F-8B99-468A-987A-F3557D6AAF09}" destId="{26DDDE96-43A3-4670-AA84-7D7CF1C46E8D}" srcOrd="0" destOrd="0" presId="urn:microsoft.com/office/officeart/2005/8/layout/chevron2"/>
    <dgm:cxn modelId="{75B188AD-67A7-40E9-B0B3-6D2DE731FE1B}" srcId="{5565E637-6128-4EAC-B6DD-8799CB1D9FF2}" destId="{6194FEA2-33F8-4874-B82C-66A5F6727199}" srcOrd="0" destOrd="0" parTransId="{3CB158CB-7390-43A0-BB03-99B92975661A}" sibTransId="{1A25E7F9-226F-413B-973C-7B0AEDBD9843}"/>
    <dgm:cxn modelId="{DACD7174-C7AB-444B-B26D-6D65CBED707F}" srcId="{A1FC2234-D934-43AD-85AD-DE23D589002E}" destId="{5565E637-6128-4EAC-B6DD-8799CB1D9FF2}" srcOrd="0" destOrd="0" parTransId="{1B728D53-02AB-4791-A566-6C945D5B6A31}" sibTransId="{C92C6D40-E898-402A-9338-592D833626A8}"/>
    <dgm:cxn modelId="{5328CEA1-541F-423A-95E2-09D42F2ED10C}" type="presOf" srcId="{5565E637-6128-4EAC-B6DD-8799CB1D9FF2}" destId="{5BE5F9D3-DA07-4294-9377-58C3713C56B9}" srcOrd="0" destOrd="0" presId="urn:microsoft.com/office/officeart/2005/8/layout/chevron2"/>
    <dgm:cxn modelId="{610E29AB-AC65-420F-B40D-7D7FDBF7C31F}" type="presParOf" srcId="{F6DF1F31-D82A-45CC-B0AF-84796755D1D9}" destId="{145093F7-E62A-430C-8B5B-9F65614DAB40}" srcOrd="0" destOrd="0" presId="urn:microsoft.com/office/officeart/2005/8/layout/chevron2"/>
    <dgm:cxn modelId="{E3B0CBE8-2E76-4B10-BB1F-57E4BE5AF2BA}" type="presParOf" srcId="{145093F7-E62A-430C-8B5B-9F65614DAB40}" destId="{5BE5F9D3-DA07-4294-9377-58C3713C56B9}" srcOrd="0" destOrd="0" presId="urn:microsoft.com/office/officeart/2005/8/layout/chevron2"/>
    <dgm:cxn modelId="{E8953BAA-AF0E-43A6-94EF-5D441D3C3FA8}" type="presParOf" srcId="{145093F7-E62A-430C-8B5B-9F65614DAB40}" destId="{FA6D9086-3E13-4481-B76C-D3BAF2C06F6E}" srcOrd="1" destOrd="0" presId="urn:microsoft.com/office/officeart/2005/8/layout/chevron2"/>
    <dgm:cxn modelId="{53CD500C-78B7-45EE-B6C7-2C1D5A3DEBA4}" type="presParOf" srcId="{F6DF1F31-D82A-45CC-B0AF-84796755D1D9}" destId="{16F21EBF-077C-4E25-BBD9-7D9EE5788943}" srcOrd="1" destOrd="0" presId="urn:microsoft.com/office/officeart/2005/8/layout/chevron2"/>
    <dgm:cxn modelId="{2887E3BB-A270-42D9-B96D-805C7DE8AEF3}" type="presParOf" srcId="{F6DF1F31-D82A-45CC-B0AF-84796755D1D9}" destId="{D004842B-C941-47C0-BA20-A774C365F21B}" srcOrd="2" destOrd="0" presId="urn:microsoft.com/office/officeart/2005/8/layout/chevron2"/>
    <dgm:cxn modelId="{CC2B134C-8D15-43BA-BA42-243D6DF19E55}" type="presParOf" srcId="{D004842B-C941-47C0-BA20-A774C365F21B}" destId="{9B98F5B5-881D-4124-BF3E-4FC1D68A7E14}" srcOrd="0" destOrd="0" presId="urn:microsoft.com/office/officeart/2005/8/layout/chevron2"/>
    <dgm:cxn modelId="{965474E8-E60C-4AE6-90D6-E731A1C391B1}" type="presParOf" srcId="{D004842B-C941-47C0-BA20-A774C365F21B}" destId="{9D94F6B8-612D-45FC-AF56-0640D2B93F0B}" srcOrd="1" destOrd="0" presId="urn:microsoft.com/office/officeart/2005/8/layout/chevron2"/>
    <dgm:cxn modelId="{7706FEBB-226E-44FC-B59E-5437FCBAF7EB}" type="presParOf" srcId="{F6DF1F31-D82A-45CC-B0AF-84796755D1D9}" destId="{9ECE1476-16C7-4440-B9ED-5C236B99073F}" srcOrd="3" destOrd="0" presId="urn:microsoft.com/office/officeart/2005/8/layout/chevron2"/>
    <dgm:cxn modelId="{DDCF2754-CF9F-4285-A341-4E087AC2E1A9}" type="presParOf" srcId="{F6DF1F31-D82A-45CC-B0AF-84796755D1D9}" destId="{114C5E6A-DCA4-43AA-9EE0-B8F78AFD0616}" srcOrd="4" destOrd="0" presId="urn:microsoft.com/office/officeart/2005/8/layout/chevron2"/>
    <dgm:cxn modelId="{6DC7F30D-07FC-4A73-B134-86E3C168A43D}" type="presParOf" srcId="{114C5E6A-DCA4-43AA-9EE0-B8F78AFD0616}" destId="{26DDDE96-43A3-4670-AA84-7D7CF1C46E8D}" srcOrd="0" destOrd="0" presId="urn:microsoft.com/office/officeart/2005/8/layout/chevron2"/>
    <dgm:cxn modelId="{EEE4C138-E0F4-4BEC-BFE2-8468A04B53F1}" type="presParOf" srcId="{114C5E6A-DCA4-43AA-9EE0-B8F78AFD0616}" destId="{C1602183-C702-4D98-BEA5-8FC17C70A3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E5F9D3-DA07-4294-9377-58C3713C56B9}">
      <dsp:nvSpPr>
        <dsp:cNvPr id="0" name=""/>
        <dsp:cNvSpPr/>
      </dsp:nvSpPr>
      <dsp:spPr>
        <a:xfrm rot="5400000">
          <a:off x="-235643" y="235987"/>
          <a:ext cx="1570955" cy="1099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5400000">
        <a:off x="-235643" y="235987"/>
        <a:ext cx="1570955" cy="1099668"/>
      </dsp:txXfrm>
    </dsp:sp>
    <dsp:sp modelId="{FA6D9086-3E13-4481-B76C-D3BAF2C06F6E}">
      <dsp:nvSpPr>
        <dsp:cNvPr id="0" name=""/>
        <dsp:cNvSpPr/>
      </dsp:nvSpPr>
      <dsp:spPr>
        <a:xfrm rot="5400000">
          <a:off x="4035717" y="-2935704"/>
          <a:ext cx="1021120" cy="6893219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Формирование отдельного направления в деятельности «</a:t>
          </a:r>
          <a:r>
            <a:rPr lang="ru-RU" sz="2000" kern="1200" dirty="0" err="1" smtClean="0"/>
            <a:t>Профкурорта</a:t>
          </a:r>
          <a:r>
            <a:rPr lang="ru-RU" sz="2000" kern="1200" dirty="0" smtClean="0"/>
            <a:t>» или деятельности молодежного совета Областного комитета </a:t>
          </a:r>
          <a:endParaRPr lang="ru-RU" sz="2000" kern="1200" dirty="0"/>
        </a:p>
      </dsp:txBody>
      <dsp:txXfrm rot="5400000">
        <a:off x="4035717" y="-2935704"/>
        <a:ext cx="1021120" cy="6893219"/>
      </dsp:txXfrm>
    </dsp:sp>
    <dsp:sp modelId="{9B98F5B5-881D-4124-BF3E-4FC1D68A7E14}">
      <dsp:nvSpPr>
        <dsp:cNvPr id="0" name=""/>
        <dsp:cNvSpPr/>
      </dsp:nvSpPr>
      <dsp:spPr>
        <a:xfrm rot="5400000">
          <a:off x="-235643" y="1612340"/>
          <a:ext cx="1570955" cy="1099668"/>
        </a:xfrm>
        <a:prstGeom prst="chevron">
          <a:avLst/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 w="19050" cap="flat" cmpd="sng" algn="ctr">
          <a:solidFill>
            <a:schemeClr val="accent2">
              <a:hueOff val="3375995"/>
              <a:satOff val="1250"/>
              <a:lumOff val="3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5400000">
        <a:off x="-235643" y="1612340"/>
        <a:ext cx="1570955" cy="1099668"/>
      </dsp:txXfrm>
    </dsp:sp>
    <dsp:sp modelId="{9D94F6B8-612D-45FC-AF56-0640D2B93F0B}">
      <dsp:nvSpPr>
        <dsp:cNvPr id="0" name=""/>
        <dsp:cNvSpPr/>
      </dsp:nvSpPr>
      <dsp:spPr>
        <a:xfrm rot="5400000">
          <a:off x="4035717" y="-1559351"/>
          <a:ext cx="1021120" cy="68932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375995"/>
              <a:satOff val="1250"/>
              <a:lumOff val="3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Сформировать актуальную базу мест, скидок  и других «изюминок» вашего региона</a:t>
          </a:r>
          <a:endParaRPr lang="ru-RU" sz="2400" kern="1200" dirty="0"/>
        </a:p>
      </dsp:txBody>
      <dsp:txXfrm rot="5400000">
        <a:off x="4035717" y="-1559351"/>
        <a:ext cx="1021120" cy="6893219"/>
      </dsp:txXfrm>
    </dsp:sp>
    <dsp:sp modelId="{26DDDE96-43A3-4670-AA84-7D7CF1C46E8D}">
      <dsp:nvSpPr>
        <dsp:cNvPr id="0" name=""/>
        <dsp:cNvSpPr/>
      </dsp:nvSpPr>
      <dsp:spPr>
        <a:xfrm rot="5400000">
          <a:off x="-235643" y="2988693"/>
          <a:ext cx="1570955" cy="1099668"/>
        </a:xfrm>
        <a:prstGeom prst="chevron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19050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5400000">
        <a:off x="-235643" y="2988693"/>
        <a:ext cx="1570955" cy="1099668"/>
      </dsp:txXfrm>
    </dsp:sp>
    <dsp:sp modelId="{C1602183-C702-4D98-BEA5-8FC17C70A398}">
      <dsp:nvSpPr>
        <dsp:cNvPr id="0" name=""/>
        <dsp:cNvSpPr/>
      </dsp:nvSpPr>
      <dsp:spPr>
        <a:xfrm rot="5400000">
          <a:off x="4035717" y="-182999"/>
          <a:ext cx="1021120" cy="68932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Создать социальную страницу, на которую будет указана вся необходимая информация</a:t>
          </a:r>
          <a:endParaRPr lang="ru-RU" sz="2400" kern="1200" dirty="0"/>
        </a:p>
      </dsp:txBody>
      <dsp:txXfrm rot="5400000">
        <a:off x="4035717" y="-182999"/>
        <a:ext cx="1021120" cy="68932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E5F9D3-DA07-4294-9377-58C3713C56B9}">
      <dsp:nvSpPr>
        <dsp:cNvPr id="0" name=""/>
        <dsp:cNvSpPr/>
      </dsp:nvSpPr>
      <dsp:spPr>
        <a:xfrm rot="5400000">
          <a:off x="-235643" y="235987"/>
          <a:ext cx="1570955" cy="1099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5400000">
        <a:off x="-235643" y="235987"/>
        <a:ext cx="1570955" cy="1099668"/>
      </dsp:txXfrm>
    </dsp:sp>
    <dsp:sp modelId="{FA6D9086-3E13-4481-B76C-D3BAF2C06F6E}">
      <dsp:nvSpPr>
        <dsp:cNvPr id="0" name=""/>
        <dsp:cNvSpPr/>
      </dsp:nvSpPr>
      <dsp:spPr>
        <a:xfrm rot="5400000">
          <a:off x="4035717" y="-2935704"/>
          <a:ext cx="1021120" cy="6893219"/>
        </a:xfrm>
        <a:prstGeom prst="round2Same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Формирование отдельного направления в деятельности «</a:t>
          </a:r>
          <a:r>
            <a:rPr lang="ru-RU" sz="2000" kern="1200" dirty="0" err="1" smtClean="0"/>
            <a:t>Профкурорта</a:t>
          </a:r>
          <a:r>
            <a:rPr lang="ru-RU" sz="2000" kern="1200" dirty="0" smtClean="0"/>
            <a:t>» или деятельности молодежного совета Областного комитета </a:t>
          </a:r>
          <a:endParaRPr lang="ru-RU" sz="2000" kern="1200" dirty="0"/>
        </a:p>
      </dsp:txBody>
      <dsp:txXfrm rot="5400000">
        <a:off x="4035717" y="-2935704"/>
        <a:ext cx="1021120" cy="6893219"/>
      </dsp:txXfrm>
    </dsp:sp>
    <dsp:sp modelId="{9B98F5B5-881D-4124-BF3E-4FC1D68A7E14}">
      <dsp:nvSpPr>
        <dsp:cNvPr id="0" name=""/>
        <dsp:cNvSpPr/>
      </dsp:nvSpPr>
      <dsp:spPr>
        <a:xfrm rot="5400000">
          <a:off x="-235643" y="1612340"/>
          <a:ext cx="1570955" cy="1099668"/>
        </a:xfrm>
        <a:prstGeom prst="chevron">
          <a:avLst/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 w="19050" cap="flat" cmpd="sng" algn="ctr">
          <a:solidFill>
            <a:schemeClr val="accent2">
              <a:hueOff val="3375995"/>
              <a:satOff val="1250"/>
              <a:lumOff val="3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5400000">
        <a:off x="-235643" y="1612340"/>
        <a:ext cx="1570955" cy="1099668"/>
      </dsp:txXfrm>
    </dsp:sp>
    <dsp:sp modelId="{9D94F6B8-612D-45FC-AF56-0640D2B93F0B}">
      <dsp:nvSpPr>
        <dsp:cNvPr id="0" name=""/>
        <dsp:cNvSpPr/>
      </dsp:nvSpPr>
      <dsp:spPr>
        <a:xfrm rot="5400000">
          <a:off x="4035717" y="-1559351"/>
          <a:ext cx="1021120" cy="6893219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9050" cap="flat" cmpd="sng" algn="ctr">
          <a:solidFill>
            <a:schemeClr val="accent2">
              <a:hueOff val="3375995"/>
              <a:satOff val="1250"/>
              <a:lumOff val="3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Сформировать актуальную базу мест, скидок  и других «изюминок» вашего региона</a:t>
          </a:r>
          <a:endParaRPr lang="ru-RU" sz="2400" kern="1200" dirty="0"/>
        </a:p>
      </dsp:txBody>
      <dsp:txXfrm rot="5400000">
        <a:off x="4035717" y="-1559351"/>
        <a:ext cx="1021120" cy="6893219"/>
      </dsp:txXfrm>
    </dsp:sp>
    <dsp:sp modelId="{26DDDE96-43A3-4670-AA84-7D7CF1C46E8D}">
      <dsp:nvSpPr>
        <dsp:cNvPr id="0" name=""/>
        <dsp:cNvSpPr/>
      </dsp:nvSpPr>
      <dsp:spPr>
        <a:xfrm rot="5400000">
          <a:off x="-235643" y="2988693"/>
          <a:ext cx="1570955" cy="1099668"/>
        </a:xfrm>
        <a:prstGeom prst="chevron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19050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5400000">
        <a:off x="-235643" y="2988693"/>
        <a:ext cx="1570955" cy="1099668"/>
      </dsp:txXfrm>
    </dsp:sp>
    <dsp:sp modelId="{C1602183-C702-4D98-BEA5-8FC17C70A398}">
      <dsp:nvSpPr>
        <dsp:cNvPr id="0" name=""/>
        <dsp:cNvSpPr/>
      </dsp:nvSpPr>
      <dsp:spPr>
        <a:xfrm rot="5400000">
          <a:off x="4035717" y="-182999"/>
          <a:ext cx="1021120" cy="68932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Создать социальную страницу, на которую будет указана вся необходимая информация</a:t>
          </a:r>
          <a:endParaRPr lang="ru-RU" sz="2400" kern="1200" dirty="0"/>
        </a:p>
      </dsp:txBody>
      <dsp:txXfrm rot="5400000">
        <a:off x="4035717" y="-182999"/>
        <a:ext cx="1021120" cy="68932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E5F9D3-DA07-4294-9377-58C3713C56B9}">
      <dsp:nvSpPr>
        <dsp:cNvPr id="0" name=""/>
        <dsp:cNvSpPr/>
      </dsp:nvSpPr>
      <dsp:spPr>
        <a:xfrm rot="5400000">
          <a:off x="-235643" y="235987"/>
          <a:ext cx="1570955" cy="1099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5400000">
        <a:off x="-235643" y="235987"/>
        <a:ext cx="1570955" cy="1099668"/>
      </dsp:txXfrm>
    </dsp:sp>
    <dsp:sp modelId="{FA6D9086-3E13-4481-B76C-D3BAF2C06F6E}">
      <dsp:nvSpPr>
        <dsp:cNvPr id="0" name=""/>
        <dsp:cNvSpPr/>
      </dsp:nvSpPr>
      <dsp:spPr>
        <a:xfrm rot="5400000">
          <a:off x="4035717" y="-2935704"/>
          <a:ext cx="1021120" cy="6893219"/>
        </a:xfrm>
        <a:prstGeom prst="round2Same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Формирование отдельного направления в деятельности «</a:t>
          </a:r>
          <a:r>
            <a:rPr lang="ru-RU" sz="2000" kern="1200" dirty="0" err="1" smtClean="0"/>
            <a:t>Профкурорта</a:t>
          </a:r>
          <a:r>
            <a:rPr lang="ru-RU" sz="2000" kern="1200" dirty="0" smtClean="0"/>
            <a:t>» или деятельности молодежного совета Областного комитета</a:t>
          </a:r>
          <a:endParaRPr lang="ru-RU" sz="2000" kern="1200" dirty="0"/>
        </a:p>
      </dsp:txBody>
      <dsp:txXfrm rot="5400000">
        <a:off x="4035717" y="-2935704"/>
        <a:ext cx="1021120" cy="6893219"/>
      </dsp:txXfrm>
    </dsp:sp>
    <dsp:sp modelId="{9B98F5B5-881D-4124-BF3E-4FC1D68A7E14}">
      <dsp:nvSpPr>
        <dsp:cNvPr id="0" name=""/>
        <dsp:cNvSpPr/>
      </dsp:nvSpPr>
      <dsp:spPr>
        <a:xfrm rot="5400000">
          <a:off x="-235643" y="1612340"/>
          <a:ext cx="1570955" cy="1099668"/>
        </a:xfrm>
        <a:prstGeom prst="chevron">
          <a:avLst/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 w="19050" cap="flat" cmpd="sng" algn="ctr">
          <a:solidFill>
            <a:schemeClr val="accent2">
              <a:hueOff val="3375995"/>
              <a:satOff val="1250"/>
              <a:lumOff val="3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5400000">
        <a:off x="-235643" y="1612340"/>
        <a:ext cx="1570955" cy="1099668"/>
      </dsp:txXfrm>
    </dsp:sp>
    <dsp:sp modelId="{9D94F6B8-612D-45FC-AF56-0640D2B93F0B}">
      <dsp:nvSpPr>
        <dsp:cNvPr id="0" name=""/>
        <dsp:cNvSpPr/>
      </dsp:nvSpPr>
      <dsp:spPr>
        <a:xfrm rot="5400000">
          <a:off x="4035717" y="-1559351"/>
          <a:ext cx="1021120" cy="68932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375995"/>
              <a:satOff val="1250"/>
              <a:lumOff val="3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Сформировать актуальную базу мест, скидок  и других «изюминок» вашего региона</a:t>
          </a:r>
          <a:endParaRPr lang="ru-RU" sz="2400" kern="1200" dirty="0"/>
        </a:p>
      </dsp:txBody>
      <dsp:txXfrm rot="5400000">
        <a:off x="4035717" y="-1559351"/>
        <a:ext cx="1021120" cy="6893219"/>
      </dsp:txXfrm>
    </dsp:sp>
    <dsp:sp modelId="{26DDDE96-43A3-4670-AA84-7D7CF1C46E8D}">
      <dsp:nvSpPr>
        <dsp:cNvPr id="0" name=""/>
        <dsp:cNvSpPr/>
      </dsp:nvSpPr>
      <dsp:spPr>
        <a:xfrm rot="5400000">
          <a:off x="-235643" y="2988693"/>
          <a:ext cx="1570955" cy="1099668"/>
        </a:xfrm>
        <a:prstGeom prst="chevron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19050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5400000">
        <a:off x="-235643" y="2988693"/>
        <a:ext cx="1570955" cy="1099668"/>
      </dsp:txXfrm>
    </dsp:sp>
    <dsp:sp modelId="{C1602183-C702-4D98-BEA5-8FC17C70A398}">
      <dsp:nvSpPr>
        <dsp:cNvPr id="0" name=""/>
        <dsp:cNvSpPr/>
      </dsp:nvSpPr>
      <dsp:spPr>
        <a:xfrm rot="5400000">
          <a:off x="4035717" y="-182999"/>
          <a:ext cx="1021120" cy="6893219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9050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Создать социальную страницу, на которую будет указана вся необходимая информация</a:t>
          </a:r>
          <a:endParaRPr lang="ru-RU" sz="2400" kern="1200" dirty="0"/>
        </a:p>
      </dsp:txBody>
      <dsp:txXfrm rot="5400000">
        <a:off x="4035717" y="-182999"/>
        <a:ext cx="1021120" cy="6893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514B2-692F-4EDA-8F56-849E392C6492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E3F90-DADB-4C2E-92EF-826E17EFF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3F90-DADB-4C2E-92EF-826E17EFFF4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505568C-E709-483E-B278-C65AA02279E9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749C3FE-FECA-4DD1-80F0-5253ED8E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E61A-C7E9-44A7-9C6F-D2A222C65AD0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FE-FECA-4DD1-80F0-5253ED8E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8C11-B306-405D-9F97-7803A31B4A96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FE-FECA-4DD1-80F0-5253ED8E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1501-513A-4152-958A-EEC53A287673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760"/>
          </a:xfrm>
        </p:spPr>
        <p:txBody>
          <a:bodyPr/>
          <a:lstStyle/>
          <a:p>
            <a:fld id="{C749C3FE-FECA-4DD1-80F0-5253ED8E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AEAA-2708-491C-9CF1-6CE0190E749F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FE-FECA-4DD1-80F0-5253ED8E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1A1C-01AD-4690-9431-B8EC3459F70A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FE-FECA-4DD1-80F0-5253ED8E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64B717-B248-4741-8E5E-62C5A30C6867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49C3FE-FECA-4DD1-80F0-5253ED8E2D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392F948-96E0-43C6-9214-AB3D0C7D4118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749C3FE-FECA-4DD1-80F0-5253ED8E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874E-9EB6-45EF-AAE8-28EC4AE0A19A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FE-FECA-4DD1-80F0-5253ED8E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FB77-97B9-441B-83F4-F5F69EB5ED00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FE-FECA-4DD1-80F0-5253ED8E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A78F-93F4-4EEB-A9EA-52C38283E072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FE-FECA-4DD1-80F0-5253ED8E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3F40D29-6065-482F-A1AB-038048C57939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749C3FE-FECA-4DD1-80F0-5253ED8E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96752"/>
            <a:ext cx="8458200" cy="1470025"/>
          </a:xfrm>
        </p:spPr>
        <p:txBody>
          <a:bodyPr/>
          <a:lstStyle/>
          <a:p>
            <a:r>
              <a:rPr lang="ru-RU" dirty="0" smtClean="0"/>
              <a:t>Проект «</a:t>
            </a:r>
            <a:r>
              <a:rPr lang="en-US" dirty="0" smtClean="0"/>
              <a:t>Prof-walking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301208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Докладчик: Рахимьянова В.А.</a:t>
            </a:r>
          </a:p>
          <a:p>
            <a:r>
              <a:rPr lang="ru-RU" sz="2400" b="1" dirty="0" err="1" smtClean="0"/>
              <a:t>УрФО</a:t>
            </a:r>
            <a:r>
              <a:rPr lang="ru-RU" sz="2400" b="1" dirty="0" smtClean="0"/>
              <a:t>, ЦК </a:t>
            </a:r>
            <a:r>
              <a:rPr lang="ru-RU" sz="2400" b="1" dirty="0" err="1" smtClean="0"/>
              <a:t>Роспрофпром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FE-FECA-4DD1-80F0-5253ED8E2D5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Миссия проекта:</a:t>
            </a:r>
            <a:endParaRPr lang="ru-RU" sz="2800" b="1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FE-FECA-4DD1-80F0-5253ED8E2D59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 descr="depositphotos_12667772-stock-photo-3d-man-with-suitc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4221088" cy="4221088"/>
          </a:xfrm>
          <a:prstGeom prst="rect">
            <a:avLst/>
          </a:prstGeom>
        </p:spPr>
      </p:pic>
      <p:pic>
        <p:nvPicPr>
          <p:cNvPr id="16" name="Рисунок 15" descr="dollarphotoclub_65597173-700x5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764704"/>
            <a:ext cx="4738056" cy="3492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8524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Основные направления проекта: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7992888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FE-FECA-4DD1-80F0-5253ED8E2D59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8524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Основные направления проекта: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7992888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FE-FECA-4DD1-80F0-5253ED8E2D59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8524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Основные направления проекта: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7992888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FE-FECA-4DD1-80F0-5253ED8E2D59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85077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Потребности проекта: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/>
          <a:lstStyle/>
          <a:p>
            <a:r>
              <a:rPr lang="ru-RU" dirty="0" smtClean="0"/>
              <a:t>1. Информационное сопровождение проекта</a:t>
            </a:r>
          </a:p>
          <a:p>
            <a:r>
              <a:rPr lang="ru-RU" dirty="0" smtClean="0"/>
              <a:t>2. Заинтересованность Областного </a:t>
            </a:r>
            <a:r>
              <a:rPr lang="ru-RU" dirty="0" smtClean="0"/>
              <a:t>комитета 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 smtClean="0"/>
              <a:t>Ознакомление группы активистов с историческими фактами, памятниками природы региона</a:t>
            </a:r>
            <a:endParaRPr lang="ru-RU" dirty="0" smtClean="0"/>
          </a:p>
          <a:p>
            <a:r>
              <a:rPr lang="ru-RU" sz="2400" b="1" dirty="0" smtClean="0"/>
              <a:t>4. Желание </a:t>
            </a:r>
            <a:r>
              <a:rPr lang="ru-RU" sz="2400" b="1" dirty="0" err="1" smtClean="0"/>
              <a:t>профактивистов</a:t>
            </a:r>
            <a:r>
              <a:rPr lang="ru-RU" sz="2400" b="1" dirty="0" smtClean="0"/>
              <a:t>!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FE-FECA-4DD1-80F0-5253ED8E2D59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Дальнейшее развитие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/>
          <a:lstStyle/>
          <a:p>
            <a:r>
              <a:rPr lang="ru-RU" dirty="0" smtClean="0"/>
              <a:t>Постоянная актуализация исходной базы</a:t>
            </a:r>
          </a:p>
          <a:p>
            <a:r>
              <a:rPr lang="ru-RU" dirty="0" smtClean="0"/>
              <a:t>Добавление новых видов ознакомительных экскурсий</a:t>
            </a:r>
            <a:endParaRPr lang="ru-RU" dirty="0" smtClean="0"/>
          </a:p>
          <a:p>
            <a:r>
              <a:rPr lang="ru-RU" dirty="0" smtClean="0"/>
              <a:t>Расширение </a:t>
            </a:r>
            <a:r>
              <a:rPr lang="ru-RU" dirty="0" smtClean="0"/>
              <a:t>географии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FE-FECA-4DD1-80F0-5253ED8E2D59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вы знаете о Свердловской области?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FE-FECA-4DD1-80F0-5253ED8E2D59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 descr="novomo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340768"/>
            <a:ext cx="3992158" cy="224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eva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443929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645024"/>
            <a:ext cx="3707904" cy="2467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храм-на-крови.-Екатеринбур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421730"/>
            <a:ext cx="3600400" cy="243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FE-FECA-4DD1-80F0-5253ED8E2D59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7" name="Picture 3" descr="C:\Users\Виктория\Desktop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Виктория\Desktop\7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92696"/>
            <a:ext cx="2757215" cy="2067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Виктория\Desktop\Без назван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19342"/>
            <a:ext cx="2736304" cy="182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Виктория\Desktop\14641714491294290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852936"/>
            <a:ext cx="2663416" cy="1775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Виктория\Desktop\Башня_Демидовых._Невьянс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852936"/>
            <a:ext cx="2675802" cy="356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627784" y="1844824"/>
            <a:ext cx="40671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Ждём ВАС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гости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 descr="C:\Users\Виктория\Desktop\ekatchp-redli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365104"/>
            <a:ext cx="3150431" cy="2178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135</TotalTime>
  <Words>210</Words>
  <Application>Microsoft Office PowerPoint</Application>
  <PresentationFormat>Экран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Проект «Prof-walking»</vt:lpstr>
      <vt:lpstr>Миссия проекта:</vt:lpstr>
      <vt:lpstr>Основные направления проекта:</vt:lpstr>
      <vt:lpstr>Основные направления проекта:</vt:lpstr>
      <vt:lpstr>Основные направления проекта:</vt:lpstr>
      <vt:lpstr>Потребности проекта:</vt:lpstr>
      <vt:lpstr>Дальнейшее развитие </vt:lpstr>
      <vt:lpstr>Что вы знаете о Свердловской области?</vt:lpstr>
      <vt:lpstr>Слайд 9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«Управленческие поединки»</dc:title>
  <dc:creator>Виктория</dc:creator>
  <cp:lastModifiedBy>Виктория</cp:lastModifiedBy>
  <cp:revision>14</cp:revision>
  <dcterms:created xsi:type="dcterms:W3CDTF">2018-12-05T11:02:50Z</dcterms:created>
  <dcterms:modified xsi:type="dcterms:W3CDTF">2019-12-03T16:46:54Z</dcterms:modified>
</cp:coreProperties>
</file>