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4660"/>
  </p:normalViewPr>
  <p:slideViewPr>
    <p:cSldViewPr snapToGrid="0">
      <p:cViewPr varScale="1">
        <p:scale>
          <a:sx n="45" d="100"/>
          <a:sy n="45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5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0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07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9941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73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67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66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495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52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68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79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40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8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59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79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69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7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232282A-19A4-4EEF-B1DF-39F50CA01B9F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F86AD17-B15D-49E1-BC2F-629537A66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814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204732" y="307817"/>
            <a:ext cx="6734536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Открытый семинар-встреча</a:t>
            </a:r>
            <a:r>
              <a:rPr kumimoji="0" lang="ru-RU" altLang="ru-RU" sz="4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4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ru-RU" altLang="ru-RU" sz="4000" b="0" i="0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kumimoji="0" lang="ru-RU" altLang="ru-RU" sz="72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мои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а»</a:t>
            </a:r>
            <a:r>
              <a:rPr kumimoji="0" lang="ru-RU" altLang="ru-RU" sz="72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18243"/>
            <a:ext cx="9144000" cy="1655762"/>
          </a:xfrm>
        </p:spPr>
        <p:txBody>
          <a:bodyPr/>
          <a:lstStyle/>
          <a:p>
            <a:pPr algn="l"/>
            <a:r>
              <a:rPr lang="ru-RU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Мокрушина Наталья, </a:t>
            </a:r>
            <a:r>
              <a:rPr lang="ru-RU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юристконсульт</a:t>
            </a:r>
            <a:endParaRPr lang="ru-RU" u="sng" dirty="0" smtClean="0">
              <a:solidFill>
                <a:schemeClr val="accent6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Кемеровская территориальная организация </a:t>
            </a:r>
          </a:p>
          <a:p>
            <a:pPr algn="l"/>
            <a:r>
              <a:rPr lang="ru-RU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Росуглепрофа</a:t>
            </a:r>
            <a:endParaRPr lang="ru-RU" u="sng" dirty="0">
              <a:solidFill>
                <a:schemeClr val="accent6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4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АКТУАЛЬНОСТЬ ПРОЕКТА</a:t>
            </a: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7562" y="1580050"/>
            <a:ext cx="3858322" cy="4140526"/>
          </a:xfrm>
          <a:prstGeom prst="round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Отсутствие </a:t>
            </a:r>
            <a:r>
              <a:rPr lang="ru-RU" b="1" dirty="0" smtClean="0">
                <a:solidFill>
                  <a:srgbClr val="FF0000"/>
                </a:solidFill>
              </a:rPr>
              <a:t>знаний </a:t>
            </a:r>
            <a:r>
              <a:rPr lang="ru-RU" b="1" dirty="0">
                <a:solidFill>
                  <a:srgbClr val="FF0000"/>
                </a:solidFill>
              </a:rPr>
              <a:t>в сфере </a:t>
            </a:r>
            <a:r>
              <a:rPr lang="ru-RU" sz="2000" b="1" dirty="0">
                <a:solidFill>
                  <a:srgbClr val="FF0000"/>
                </a:solidFill>
              </a:rPr>
              <a:t>механизмов профсоюзной защиты своих прав. Возлагать обязанности информирования работников лишь на выборных представителей первичных профсоюзных организации –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серьезное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упущение вышестоящих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21109" y="1665543"/>
            <a:ext cx="3965008" cy="3832008"/>
          </a:xfrm>
          <a:prstGeom prst="round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Низкий уровень правовой грамотности, правовой культуры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67452" y="3385367"/>
            <a:ext cx="3646448" cy="3441716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127000">
              <a:schemeClr val="tx1"/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90570" y="3572538"/>
            <a:ext cx="2655855" cy="2677656"/>
          </a:xfrm>
          <a:prstGeom prst="rect">
            <a:avLst/>
          </a:prstGeom>
          <a:noFill/>
          <a:ln>
            <a:noFill/>
          </a:ln>
          <a:effectLst>
            <a:glow rad="127000">
              <a:srgbClr val="FF00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Необходимость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активизации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Мотивационных</a:t>
            </a:r>
            <a:endParaRPr kumimoji="0" lang="ru-RU" alt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факторов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вступления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Профсоюз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62235" y="475470"/>
            <a:ext cx="54345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Идея проекта 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0978" y="1889224"/>
            <a:ext cx="10919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Проведение штатными профсоюзными работниками (правовые, технические инспектора</a:t>
            </a:r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 открытых семинаров- 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встреч с работниками организаций предприятий отрасли с акцентом </a:t>
            </a:r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на: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7293" y="159877"/>
            <a:ext cx="3128034" cy="2070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14400" y="4253948"/>
            <a:ext cx="3458817" cy="1013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Профсоюзная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ЗАЩИТА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7322" y="5400261"/>
            <a:ext cx="3458817" cy="1013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Профсоюзная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ИДИОЛОГИЯ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00121" y="4260574"/>
            <a:ext cx="3458817" cy="1013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Профсоюзная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ЭТИКА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916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867" y="223637"/>
            <a:ext cx="444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Сроки реализации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6664" y="805050"/>
            <a:ext cx="7360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Календарный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год: ноябрь 2019 – ноябрь 2020 гг.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2954" y="1389825"/>
            <a:ext cx="4096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География 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65424" y="1962511"/>
            <a:ext cx="4159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Кемеровская область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10" y="64472"/>
            <a:ext cx="5077955" cy="48922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4319" y="4853438"/>
            <a:ext cx="94354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МОЖЕТ БЫТЬ РЕАЛИЗОВАН В ЛЮБОМ РЕГИОНЕ, 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 как имеет единую ТЕОРЕТИЧЕСКУЮ ОСНОВУ</a:t>
            </a:r>
            <a:endParaRPr lang="ru-RU" sz="2800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2897" y="2706451"/>
            <a:ext cx="6657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проекта</a:t>
            </a: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макс. 35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т.р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(возможно уменьшение расходов)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7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 ПРОЕКТА</a:t>
            </a: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291" y="1580050"/>
            <a:ext cx="11056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ПРОФСОЮЗНЫЕ,ПРАВОВЫЕ ЗНАНИЯ ЧЕРЕЗ ПРОФЕССИОНАЛОВ</a:t>
            </a:r>
            <a:endParaRPr lang="ru-RU" sz="28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7538" y="5180011"/>
            <a:ext cx="9638151" cy="769441"/>
          </a:xfrm>
          <a:prstGeom prst="rect">
            <a:avLst/>
          </a:prstGeom>
          <a:effectLst>
            <a:glow rad="127000">
              <a:srgbClr val="FF0000"/>
            </a:glow>
          </a:effectLst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Повышение профсоюзного </a:t>
            </a:r>
            <a:r>
              <a:rPr lang="ru-RU" sz="44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членства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985657" y="3106418"/>
            <a:ext cx="1579418" cy="1944095"/>
          </a:xfrm>
          <a:prstGeom prst="downArrow">
            <a:avLst>
              <a:gd name="adj1" fmla="val 45153"/>
              <a:gd name="adj2" fmla="val 52451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465237" y="6060558"/>
            <a:ext cx="9188586" cy="6516"/>
          </a:xfrm>
          <a:prstGeom prst="line">
            <a:avLst/>
          </a:prstGeom>
          <a:effectLst>
            <a:glow rad="127000">
              <a:srgbClr val="FF0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46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 ПРОЕКТА</a:t>
            </a: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055" y="1580050"/>
            <a:ext cx="99673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Информирование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работников (членов профсоюза) о профсоюзной защите их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прав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Повышение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правовой культуры членов профсоюза.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Повышение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авторитета профсоюзных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организаций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Разъяснение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важности концепции профсоюзной идеологии как части деятельности любого гражданина, объяснение общих интересов Профсоюза и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работников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Установление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прямого контакта специалистов территориальной (областной) организации с рядовыми членами профсоюза</a:t>
            </a:r>
          </a:p>
        </p:txBody>
      </p:sp>
    </p:spTree>
    <p:extLst>
      <p:ext uri="{BB962C8B-B14F-4D97-AF65-F5344CB8AC3E}">
        <p14:creationId xmlns:p14="http://schemas.microsoft.com/office/powerpoint/2010/main" xmlns="" val="28314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7561" y="455875"/>
            <a:ext cx="8950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Рабочий план реализации проекта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1335528"/>
              </p:ext>
            </p:extLst>
          </p:nvPr>
        </p:nvGraphicFramePr>
        <p:xfrm>
          <a:off x="795647" y="1087787"/>
          <a:ext cx="10687792" cy="5837809"/>
        </p:xfrm>
        <a:graphic>
          <a:graphicData uri="http://schemas.openxmlformats.org/drawingml/2006/table">
            <a:tbl>
              <a:tblPr firstRow="1" firstCol="1" bandRow="1"/>
              <a:tblGrid>
                <a:gridCol w="10687792">
                  <a:extLst>
                    <a:ext uri="{9D8B030D-6E8A-4147-A177-3AD203B41FA5}">
                      <a16:colId xmlns:a16="http://schemas.microsoft.com/office/drawing/2014/main" xmlns="" val="1685272070"/>
                    </a:ext>
                  </a:extLst>
                </a:gridCol>
              </a:tblGrid>
              <a:tr h="56217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Правовой и технический инспектор труда территориальной организации совместно с председателями профсоюзных комитетов берут на себя организацию семинара, определение численности аудитории, поиск места проведения, подбор технических средств.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Составление плана проведение </a:t>
                      </a: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семинара по блокам Право,</a:t>
                      </a:r>
                      <a:r>
                        <a:rPr lang="ru-RU" sz="20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Идеология, Этика</a:t>
                      </a: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презентации, </a:t>
                      </a: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подготовка раздаточного материала;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Составление графика семинаров-встреч в предприятиях (всего 16 организаций);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Составление предварительных списков участников, НО семинар является открытым для каждого работника;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Предварительное информирование работников организаций дате, месте проведения семинара-встречи через профсоюзные комитеты с установлением обратной связи;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Предварительное изучение социально-экономической ситуации на предприятии, положений коллективного договора, локальных актов;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Постановка диалога с работниками, ответы на вопросы;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Допустимо изменение плана семинара в случае заявления через профсоюзные комитеты определенных тем, разделов законодательства, которые хотят прослушать работники</a:t>
                      </a: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808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48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2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852" y="0"/>
            <a:ext cx="10353762" cy="970450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effectLst/>
              </a:rPr>
              <a:t>Ожидаемые </a:t>
            </a:r>
            <a:r>
              <a:rPr lang="ru-RU" b="1" u="sng" dirty="0" smtClean="0">
                <a:solidFill>
                  <a:srgbClr val="FF0000"/>
                </a:solidFill>
                <a:effectLst/>
              </a:rPr>
              <a:t>результаты</a:t>
            </a:r>
            <a:endParaRPr lang="ru-RU" b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27730" y="1052944"/>
            <a:ext cx="9939647" cy="13775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Увеличение численности членов профсоюза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27909" y="2291938"/>
            <a:ext cx="9939647" cy="13775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Повышение доверия к Профсоюзу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74935" y="3530932"/>
            <a:ext cx="8645236" cy="13775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Увеличение информированности работников о реализации и защите трудовых  прав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74935" y="4804919"/>
            <a:ext cx="8857013" cy="13775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Распространение практики проведения открытых семинаров-встреч на другие отраслевые организации Профсоюза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8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262" y="993759"/>
            <a:ext cx="111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БЛАГОДАРЮ ЗА ВНИМАНИЕ!</a:t>
            </a:r>
            <a:endParaRPr lang="ru-RU" sz="5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925" y="2676833"/>
            <a:ext cx="3339977" cy="333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584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103</TotalTime>
  <Words>354</Words>
  <Application>Microsoft Office PowerPoint</Application>
  <PresentationFormat>Произвольный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Сланец</vt:lpstr>
      <vt:lpstr>Открытый семинар-встреча         «Я и  мои Права» </vt:lpstr>
      <vt:lpstr>АКТУАЛЬНОСТЬ ПРОЕКТА</vt:lpstr>
      <vt:lpstr>Идея проекта </vt:lpstr>
      <vt:lpstr>Сроки реализации</vt:lpstr>
      <vt:lpstr>ЦЕЛЬ ПРОЕКТА</vt:lpstr>
      <vt:lpstr>ЗАДАЧИ ПРОЕКТА</vt:lpstr>
      <vt:lpstr>Рабочий план реализации проекта </vt:lpstr>
      <vt:lpstr>Ожидаемые результаты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семинар-встреча         «Я и  мои Права»</dc:title>
  <dc:creator>Матросова Наталья Сергеевна</dc:creator>
  <cp:lastModifiedBy>Михаил</cp:lastModifiedBy>
  <cp:revision>13</cp:revision>
  <dcterms:created xsi:type="dcterms:W3CDTF">2019-10-18T06:35:49Z</dcterms:created>
  <dcterms:modified xsi:type="dcterms:W3CDTF">2019-12-07T06:49:56Z</dcterms:modified>
</cp:coreProperties>
</file>